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7"/>
    <p:restoredTop sz="96296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63146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Interpret graphs showing increased waste production following human population growth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Interpreting graphs, looking for patterns and trends, extrapolating information, making predictions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Think about the effects and problems associated with an increasing population.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15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KS4-07-16: </a:t>
            </a:r>
          </a:p>
          <a:p>
            <a:r>
              <a:rPr lang="en-GB" sz="1000" dirty="0"/>
              <a:t>Ecology – Explore waste management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14731</TotalTime>
  <Words>52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37</cp:revision>
  <dcterms:created xsi:type="dcterms:W3CDTF">2021-08-07T16:04:59Z</dcterms:created>
  <dcterms:modified xsi:type="dcterms:W3CDTF">2021-08-17T23:22:28Z</dcterms:modified>
</cp:coreProperties>
</file>