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51904458"/>
              </p:ext>
            </p:extLst>
          </p:nvPr>
        </p:nvGraphicFramePr>
        <p:xfrm>
          <a:off x="698339" y="1965170"/>
          <a:ext cx="10788112" cy="445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Complete the required practical for specific heat capacity.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Concentrate on the skills of planning, organising, data collection, analysis and reporting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How to improve your experiment to increase the reliability and validity of your data.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86810" y="6407146"/>
            <a:ext cx="174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KS4-18-08:</a:t>
            </a:r>
          </a:p>
          <a:p>
            <a:r>
              <a:rPr lang="en-GB" sz="1000" dirty="0"/>
              <a:t>Required Practical</a:t>
            </a:r>
          </a:p>
        </p:txBody>
      </p:sp>
      <p:pic>
        <p:nvPicPr>
          <p:cNvPr id="11" name="Picture 10" descr="A picture containing indoor, jar&#10;&#10;Description automatically generated">
            <a:extLst>
              <a:ext uri="{FF2B5EF4-FFF2-40B4-BE49-F238E27FC236}">
                <a16:creationId xmlns:a16="http://schemas.microsoft.com/office/drawing/2014/main" id="{A1CC2504-4560-3045-8757-6E2598ECA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1408" y="1979638"/>
            <a:ext cx="2782908" cy="424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13179</TotalTime>
  <Words>52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51</cp:revision>
  <dcterms:created xsi:type="dcterms:W3CDTF">2021-08-07T16:04:59Z</dcterms:created>
  <dcterms:modified xsi:type="dcterms:W3CDTF">2022-08-23T13:11:27Z</dcterms:modified>
</cp:coreProperties>
</file>