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3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6CB4"/>
    <a:srgbClr val="4BAFA9"/>
    <a:srgbClr val="2FA2B4"/>
    <a:srgbClr val="54C0B9"/>
    <a:srgbClr val="63E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296"/>
  </p:normalViewPr>
  <p:slideViewPr>
    <p:cSldViewPr snapToGrid="0" snapToObjects="1">
      <p:cViewPr>
        <p:scale>
          <a:sx n="93" d="100"/>
          <a:sy n="93" d="100"/>
        </p:scale>
        <p:origin x="144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0DCF7-1421-7940-B25E-DB79F09E07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DF4EA0-4832-7D48-8C7A-57D1B06ED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C17ED-828B-A64E-A47A-1AEBD413A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35AB1-1AB8-A846-80C9-EF7AF8989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10A23-0355-3548-98D8-83E6064A8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07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A4A22-6CCD-2246-950C-D7911F8CA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98395A-7F7C-4C4E-9016-6C72415797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42F09-5DF9-2D43-A1E9-D5E0341AB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3BE8A-A0D1-0C43-9293-623CCC6C4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06FB1-96AC-CE43-AD35-8B76CA4BD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049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DBDA41-E902-F44B-9BD1-B7C569DC2C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B07595-9C05-FE43-AEE9-E388B415E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C86B2-184F-0646-8BBE-72A547651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A3B05-E2A8-2C42-9551-C091418FB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7F361-5955-6640-B69D-9246C8376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570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4D927-54E8-A642-9CB2-82F1D90A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98F56-D676-D848-9F8C-CFEC2FE8D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89C09-6F21-0A48-80FC-CC2719DC2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C606B7-BD90-3A4E-B335-D5890DBA2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D18D86-AD89-9147-9344-841F541F3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88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63466-A6FA-B54D-8E0A-6C2DC40A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3D6A09-3B6B-7D47-B1BA-5E3914839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21D03-86D6-E741-B079-A4FAE3CE6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BDB8B-3C25-7348-882E-85604F30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C0279-324B-6E48-A8AF-A0D2DD3D9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56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6B301-47BB-2F45-B173-BB66DB274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21E22-0571-7149-AC70-095FAB2FCC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21F0B8-E6FA-F84E-A516-EDA3C027D6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3A979-273A-1B40-9F60-26E011854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F0EC30-FF1F-6F41-A20E-249D983E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B209-F512-E247-B41C-51DA43ED4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91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0B4D3-A5CD-DB49-BCEA-0D2DF2ACB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832E8-6C0B-C04A-9816-07E05BFCF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8C7BCA-3EF9-C04B-A189-565C092F0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9B738C-C5F8-6446-9401-6D51BE17DB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67A38F-8224-1747-A3DE-679E2D10CA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78C487-E059-D740-955B-A783FA4FF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8/18/21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E91429-5E59-5B46-AE7A-547F83CEE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4FE7E8-7F59-9340-A77C-2DB08EE92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85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FBB20-EE40-494B-8D96-7A21B4877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AF60C8-2725-6A43-A02C-A8E1FEC5B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8/18/21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A7BE79-FDA2-264E-850F-62FA4CBDA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800041-99AF-3940-93C4-BC9A7B297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513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907A66-9A79-3A40-9CDF-E59EA49A1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8/18/21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AF0C94-9B7C-F64F-8201-6C23AEE5F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61817F-0A6F-6B43-A9D3-2C2E2E244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02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7CD1C-B047-6642-9119-C1554C8CE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537DD-90ED-6945-99BD-1F51BC4AF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D38959-1926-0D4C-A592-3F013A26A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E9417-67FA-D443-BE02-C6457B49E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F9DAB5-8E4A-5944-99A8-AE014E0B0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C1521-19C0-0244-8804-384DAC419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96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C1DAF-7F45-8441-8D97-96E52A6CC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838321-44E5-C943-9628-E4A6054512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1BB628-5645-7143-A585-A00B069B66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F3C204-E50A-AE49-A44B-71D4BF3DC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2F1A-483F-D04E-A697-A1B51999B0B3}" type="datetimeFigureOut">
              <a:rPr lang="en-US" smtClean="0"/>
              <a:t>8/18/21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399276-58C6-0D4E-90FF-BCE16217C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54A888-6947-864F-A1DC-9A36C8A16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56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EB494B-10DD-0B41-9E83-3CFCC8365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8F9F4-810B-C643-A84F-718F87AE0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F9609-709E-B04B-A5AB-C5C87DF2A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62F1A-483F-D04E-A697-A1B51999B0B3}" type="datetimeFigureOut">
              <a:rPr lang="en-US" smtClean="0"/>
              <a:t>8/18/21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59485-FA33-2143-91D7-951C542C44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2929E-EB1E-F844-8AF1-CBA9DE6622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06FA3-BB47-A34F-A906-5BBBC1534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25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7890" name="Picture 2" descr="Pig, Sow, Animal Portrait, Domestic Pig">
            <a:extLst>
              <a:ext uri="{FF2B5EF4-FFF2-40B4-BE49-F238E27FC236}">
                <a16:creationId xmlns:a16="http://schemas.microsoft.com/office/drawing/2014/main" id="{80A16DB6-5DC4-BC47-AB21-D78E7F9080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7" r="16255" b="1"/>
          <a:stretch/>
        </p:blipFill>
        <p:spPr bwMode="auto">
          <a:xfrm>
            <a:off x="321731" y="557189"/>
            <a:ext cx="5668684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Pig, Wood, Animal, Small, Pork, Farm">
            <a:extLst>
              <a:ext uri="{FF2B5EF4-FFF2-40B4-BE49-F238E27FC236}">
                <a16:creationId xmlns:a16="http://schemas.microsoft.com/office/drawing/2014/main" id="{63F7A395-44D8-A644-9AA9-4486332F8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3" r="18837" b="1"/>
          <a:stretch/>
        </p:blipFill>
        <p:spPr bwMode="auto">
          <a:xfrm>
            <a:off x="6195375" y="557189"/>
            <a:ext cx="5674893" cy="574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999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36D928-1513-8D48-98B1-BE01E60F15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09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grass, pile, hay, aerie&#10;&#10;Description automatically generated">
            <a:extLst>
              <a:ext uri="{FF2B5EF4-FFF2-40B4-BE49-F238E27FC236}">
                <a16:creationId xmlns:a16="http://schemas.microsoft.com/office/drawing/2014/main" id="{A76ADEEF-4167-AB45-BC4A-9C6DC07921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56" b="44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19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9938" name="Picture 2" descr="Medicine, Veterinary, Equipment">
            <a:extLst>
              <a:ext uri="{FF2B5EF4-FFF2-40B4-BE49-F238E27FC236}">
                <a16:creationId xmlns:a16="http://schemas.microsoft.com/office/drawing/2014/main" id="{7CFBA886-A3BE-6B43-8FE5-C1EBECDEB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9" b="920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08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grass, outdoor, tree, mammal&#10;&#10;Description automatically generated">
            <a:extLst>
              <a:ext uri="{FF2B5EF4-FFF2-40B4-BE49-F238E27FC236}">
                <a16:creationId xmlns:a16="http://schemas.microsoft.com/office/drawing/2014/main" id="{C36D26F4-BBF5-D54A-B228-E69767508B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24" b="890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969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hicken with its mouth open&#10;&#10;Description automatically generated with medium confidence">
            <a:extLst>
              <a:ext uri="{FF2B5EF4-FFF2-40B4-BE49-F238E27FC236}">
                <a16:creationId xmlns:a16="http://schemas.microsoft.com/office/drawing/2014/main" id="{0937B172-F3B8-7844-A701-2E13360D15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32" b="240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42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sheep lying in the grass&#10;&#10;Description automatically generated with low confidence">
            <a:extLst>
              <a:ext uri="{FF2B5EF4-FFF2-40B4-BE49-F238E27FC236}">
                <a16:creationId xmlns:a16="http://schemas.microsoft.com/office/drawing/2014/main" id="{AE0550D6-49EE-D045-8DA8-91C25E81BF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90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7A3347C-8920-FE4A-8F66-59B041B4C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200"/>
            <a:ext cx="121920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91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65603C2-BD88-064C-A201-F2C4EC31E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4986"/>
            <a:ext cx="12192000" cy="632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8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chickens&#10;&#10;Description automatically generated with medium confidence">
            <a:extLst>
              <a:ext uri="{FF2B5EF4-FFF2-40B4-BE49-F238E27FC236}">
                <a16:creationId xmlns:a16="http://schemas.microsoft.com/office/drawing/2014/main" id="{3A18BF3D-0683-7844-B5CC-9984F5F246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16" r="741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66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chickens in a field&#10;&#10;Description automatically generated with low confidence">
            <a:extLst>
              <a:ext uri="{FF2B5EF4-FFF2-40B4-BE49-F238E27FC236}">
                <a16:creationId xmlns:a16="http://schemas.microsoft.com/office/drawing/2014/main" id="{CDE6C311-8E6E-C549-AB7A-987AC7A2E9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50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w standing on grass&#10;&#10;Description automatically generated with medium confidence">
            <a:extLst>
              <a:ext uri="{FF2B5EF4-FFF2-40B4-BE49-F238E27FC236}">
                <a16:creationId xmlns:a16="http://schemas.microsoft.com/office/drawing/2014/main" id="{6AE78668-18EE-F64B-AF5D-27C8C90639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18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large group of chickens in a warehouse&#10;&#10;Description automatically generated with low confidence">
            <a:extLst>
              <a:ext uri="{FF2B5EF4-FFF2-40B4-BE49-F238E27FC236}">
                <a16:creationId xmlns:a16="http://schemas.microsoft.com/office/drawing/2014/main" id="{2299F25B-3F82-884F-841B-359ACFAAB8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63" b="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905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chicken, gallinaceous bird, bird, farm building&#10;&#10;Description automatically generated">
            <a:extLst>
              <a:ext uri="{FF2B5EF4-FFF2-40B4-BE49-F238E27FC236}">
                <a16:creationId xmlns:a16="http://schemas.microsoft.com/office/drawing/2014/main" id="{08ED96E8-D13C-D04D-A070-80CD2B827E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73" b="18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235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30588</TotalTime>
  <Words>0</Words>
  <Application>Microsoft Macintosh PowerPoint</Application>
  <PresentationFormat>Widescreen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Shannon Weldon (BIO - Postgraduate Researcher)</dc:creator>
  <cp:lastModifiedBy>Shannon Weldon (BIO - Postgraduate Researcher)</cp:lastModifiedBy>
  <cp:revision>119</cp:revision>
  <dcterms:created xsi:type="dcterms:W3CDTF">2021-08-08T13:16:24Z</dcterms:created>
  <dcterms:modified xsi:type="dcterms:W3CDTF">2021-08-30T14:42:06Z</dcterms:modified>
</cp:coreProperties>
</file>