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3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/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Calculate the efficiency of biomass transfer between trophic levels in pyramids of biomass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Calculate efficiency of biomass transfer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Explain what losses of biomass are due to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194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KS4-07-20: </a:t>
            </a:r>
          </a:p>
          <a:p>
            <a:r>
              <a:rPr lang="en-GB" sz="1000" dirty="0"/>
              <a:t>Ecology – Explore pyramids of biomass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0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16453</TotalTime>
  <Words>43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45</cp:revision>
  <dcterms:created xsi:type="dcterms:W3CDTF">2021-08-07T16:04:59Z</dcterms:created>
  <dcterms:modified xsi:type="dcterms:W3CDTF">2021-08-19T23:45:38Z</dcterms:modified>
</cp:coreProperties>
</file>