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A2B4"/>
    <a:srgbClr val="A96CB4"/>
    <a:srgbClr val="4BAFA9"/>
    <a:srgbClr val="54C0B9"/>
    <a:srgbClr val="63E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6"/>
  </p:normalViewPr>
  <p:slideViewPr>
    <p:cSldViewPr snapToGrid="0" snapToObjects="1">
      <p:cViewPr>
        <p:scale>
          <a:sx n="93" d="100"/>
          <a:sy n="93" d="100"/>
        </p:scale>
        <p:origin x="14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DCF7-1421-7940-B25E-DB79F09E0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F4EA0-4832-7D48-8C7A-57D1B06ED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17ED-828B-A64E-A47A-1AEBD413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35AB1-1AB8-A846-80C9-EF7AF898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10A23-0355-3548-98D8-83E6064A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0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4A22-6CCD-2246-950C-D7911F8C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8395A-7F7C-4C4E-9016-6C7241579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42F09-5DF9-2D43-A1E9-D5E0341AB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3BE8A-A0D1-0C43-9293-623CCC6C4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06FB1-96AC-CE43-AD35-8B76CA4B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BDA41-E902-F44B-9BD1-B7C569DC2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07595-9C05-FE43-AEE9-E388B415E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86B2-184F-0646-8BBE-72A54765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3B05-E2A8-2C42-9551-C091418F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F361-5955-6640-B69D-9246C837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7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D927-54E8-A642-9CB2-82F1D90A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98F56-D676-D848-9F8C-CFEC2FE8D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89C09-6F21-0A48-80FC-CC2719DC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606B7-BD90-3A4E-B335-D5890DBA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18D86-AD89-9147-9344-841F541F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8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3466-A6FA-B54D-8E0A-6C2DC40A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D6A09-3B6B-7D47-B1BA-5E391483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21D03-86D6-E741-B079-A4FAE3CE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DB8B-3C25-7348-882E-85604F3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C0279-324B-6E48-A8AF-A0D2DD3D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B301-47BB-2F45-B173-BB66DB27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1E22-0571-7149-AC70-095FAB2FC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1F0B8-E6FA-F84E-A516-EDA3C027D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3A979-273A-1B40-9F60-26E0118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0EC30-FF1F-6F41-A20E-249D983E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B209-F512-E247-B41C-51DA43ED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9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B4D3-A5CD-DB49-BCEA-0D2DF2AC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832E8-6C0B-C04A-9816-07E05BFCF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C7BCA-3EF9-C04B-A189-565C092F0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B738C-C5F8-6446-9401-6D51BE17D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7A38F-8224-1747-A3DE-679E2D10C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78C487-E059-D740-955B-A783FA4F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E91429-5E59-5B46-AE7A-547F83CE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FE7E8-7F59-9340-A77C-2DB08EE9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8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BB20-EE40-494B-8D96-7A21B487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F60C8-2725-6A43-A02C-A8E1FEC5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7BE79-FDA2-264E-850F-62FA4CBDA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00041-99AF-3940-93C4-BC9A7B29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1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07A66-9A79-3A40-9CDF-E59EA49A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F0C94-9B7C-F64F-8201-6C23AEE5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1817F-0A6F-6B43-A9D3-2C2E2E24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0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CD1C-B047-6642-9119-C1554C8CE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37DD-90ED-6945-99BD-1F51BC4AF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38959-1926-0D4C-A592-3F013A26A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9417-67FA-D443-BE02-C6457B4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9DAB5-8E4A-5944-99A8-AE014E0B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C1521-19C0-0244-8804-384DAC41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9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1DAF-7F45-8441-8D97-96E52A6C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838321-44E5-C943-9628-E4A605451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BB628-5645-7143-A585-A00B069B6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3C204-E50A-AE49-A44B-71D4BF3D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99276-58C6-0D4E-90FF-BCE16217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4A888-6947-864F-A1DC-9A36C8A1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5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EB494B-10DD-0B41-9E83-3CFCC836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8F9F4-810B-C643-A84F-718F87AE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F9609-709E-B04B-A5AB-C5C87DF2A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9485-FA33-2143-91D7-951C542C4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2929E-EB1E-F844-8AF1-CBA9DE662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5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0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9907FA26-073E-D440-AD4D-A3C55D866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picture containing grass, outdoor, field, brick&#10;&#10;Description automatically generated">
            <a:extLst>
              <a:ext uri="{FF2B5EF4-FFF2-40B4-BE49-F238E27FC236}">
                <a16:creationId xmlns:a16="http://schemas.microsoft.com/office/drawing/2014/main" id="{35223855-CBB5-AA4F-A1E6-2CF62EF8C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7"/>
          <a:stretch/>
        </p:blipFill>
        <p:spPr>
          <a:xfrm>
            <a:off x="0" y="3452679"/>
            <a:ext cx="4017818" cy="3404040"/>
          </a:xfrm>
          <a:prstGeom prst="rect">
            <a:avLst/>
          </a:prstGeom>
        </p:spPr>
      </p:pic>
      <p:pic>
        <p:nvPicPr>
          <p:cNvPr id="3" name="Picture 2" descr="A picture containing outdoor, sky, farm machine&#10;&#10;Description automatically generated">
            <a:extLst>
              <a:ext uri="{FF2B5EF4-FFF2-40B4-BE49-F238E27FC236}">
                <a16:creationId xmlns:a16="http://schemas.microsoft.com/office/drawing/2014/main" id="{007E0CA2-DFF5-1E41-A216-1F4193BE3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182" y="3429000"/>
            <a:ext cx="4017818" cy="3429000"/>
          </a:xfrm>
          <a:prstGeom prst="rect">
            <a:avLst/>
          </a:prstGeom>
        </p:spPr>
      </p:pic>
      <p:pic>
        <p:nvPicPr>
          <p:cNvPr id="6" name="Picture 5" descr="A picture containing tree, grass, outdoor, field&#10;&#10;Description automatically generated">
            <a:extLst>
              <a:ext uri="{FF2B5EF4-FFF2-40B4-BE49-F238E27FC236}">
                <a16:creationId xmlns:a16="http://schemas.microsoft.com/office/drawing/2014/main" id="{122CF5FD-D416-544E-A746-23D2CE6C5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31"/>
          <a:stretch/>
        </p:blipFill>
        <p:spPr>
          <a:xfrm>
            <a:off x="0" y="0"/>
            <a:ext cx="4017818" cy="34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04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Wood, Logs, Bole, Firewood">
            <a:extLst>
              <a:ext uri="{FF2B5EF4-FFF2-40B4-BE49-F238E27FC236}">
                <a16:creationId xmlns:a16="http://schemas.microsoft.com/office/drawing/2014/main" id="{54B8B5C7-AEA3-714C-9345-C0A5D6753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0" r="15616" b="2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standing next to a large waterfall&#10;&#10;Description automatically generated with low confidence">
            <a:extLst>
              <a:ext uri="{FF2B5EF4-FFF2-40B4-BE49-F238E27FC236}">
                <a16:creationId xmlns:a16="http://schemas.microsoft.com/office/drawing/2014/main" id="{42A91EF6-2EAD-E24A-89ED-D034CA78B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47" r="30018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60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sky, outdoor, water, sunset&#10;&#10;Description automatically generated">
            <a:extLst>
              <a:ext uri="{FF2B5EF4-FFF2-40B4-BE49-F238E27FC236}">
                <a16:creationId xmlns:a16="http://schemas.microsoft.com/office/drawing/2014/main" id="{E188CFBB-9861-9444-8329-486332B2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97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Windmills, Field, Sky, Horizon">
            <a:extLst>
              <a:ext uri="{FF2B5EF4-FFF2-40B4-BE49-F238E27FC236}">
                <a16:creationId xmlns:a16="http://schemas.microsoft.com/office/drawing/2014/main" id="{495DE73C-AFCA-2647-A145-90F1291DB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432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83E480D-01FF-5441-8A1C-6F78373EA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70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75F2C-F13C-F944-8DAF-A7E985638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3" r="671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alamander&#10;&#10;Description automatically generated">
            <a:extLst>
              <a:ext uri="{FF2B5EF4-FFF2-40B4-BE49-F238E27FC236}">
                <a16:creationId xmlns:a16="http://schemas.microsoft.com/office/drawing/2014/main" id="{E01F67AD-2D60-0D4E-BF79-E19AE8943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6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tiger lying on grass&#10;&#10;Description automatically generated">
            <a:extLst>
              <a:ext uri="{FF2B5EF4-FFF2-40B4-BE49-F238E27FC236}">
                <a16:creationId xmlns:a16="http://schemas.microsoft.com/office/drawing/2014/main" id="{ED283C2F-177B-DF4C-98B2-682721A99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4" b="127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23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ound, outdoor, mammal, tree&#10;&#10;Description automatically generated">
            <a:extLst>
              <a:ext uri="{FF2B5EF4-FFF2-40B4-BE49-F238E27FC236}">
                <a16:creationId xmlns:a16="http://schemas.microsoft.com/office/drawing/2014/main" id="{0AB05B9E-38C7-444E-8E6B-2D6A251F7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3" b="100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D61E72D-0787-944C-A969-B510867F7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36" b="20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22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62A8B5A-7967-A64D-93C7-B7E6FF896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30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1426F0E0-5FBF-724C-AC87-05C7EDC5D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2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, plant, bushes&#10;&#10;Description automatically generated">
            <a:extLst>
              <a:ext uri="{FF2B5EF4-FFF2-40B4-BE49-F238E27FC236}">
                <a16:creationId xmlns:a16="http://schemas.microsoft.com/office/drawing/2014/main" id="{EEA62B0F-4555-504E-9860-4F46C5A79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86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13716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Weldon (BIO - Postgraduate Researcher)</dc:creator>
  <cp:lastModifiedBy>Shannon Weldon (BIO - Postgraduate Researcher)</cp:lastModifiedBy>
  <cp:revision>102</cp:revision>
  <dcterms:created xsi:type="dcterms:W3CDTF">2021-08-08T13:16:24Z</dcterms:created>
  <dcterms:modified xsi:type="dcterms:W3CDTF">2021-08-18T21:30:23Z</dcterms:modified>
</cp:coreProperties>
</file>