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5859"/>
  </p:normalViewPr>
  <p:slideViewPr>
    <p:cSldViewPr snapToGrid="0" snapToObjects="1">
      <p:cViewPr varScale="1">
        <p:scale>
          <a:sx n="75" d="100"/>
          <a:sy n="75" d="100"/>
        </p:scale>
        <p:origin x="32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8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3D6E2-D6F1-4635-A4D7-66D49D4E5395}"/>
              </a:ext>
            </a:extLst>
          </p:cNvPr>
          <p:cNvSpPr/>
          <p:nvPr userDrawn="1"/>
        </p:nvSpPr>
        <p:spPr>
          <a:xfrm>
            <a:off x="1339906" y="9555021"/>
            <a:ext cx="4178191" cy="249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A69367F1-15AB-42CE-B23A-3225941F2EF0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S02.01.02 Handout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C48793FF-BACC-4FBD-9614-F7D010FD564F}"/>
              </a:ext>
            </a:extLst>
          </p:cNvPr>
          <p:cNvSpPr/>
          <p:nvPr userDrawn="1"/>
        </p:nvSpPr>
        <p:spPr>
          <a:xfrm rot="10800000" flipV="1">
            <a:off x="1198605" y="567611"/>
            <a:ext cx="5460324" cy="655812"/>
          </a:xfrm>
          <a:prstGeom prst="wedgeRoundRectCallout">
            <a:avLst>
              <a:gd name="adj1" fmla="val 53799"/>
              <a:gd name="adj2" fmla="val -23495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Understand that plants need water, light and a suitable temperature in order to grow well</a:t>
            </a:r>
            <a:endParaRPr lang="en-US" sz="1668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84B163-21F9-48DA-ADA7-401CA976CCF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25573" y="561380"/>
            <a:ext cx="664113" cy="65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99283" y="1349040"/>
            <a:ext cx="6459648" cy="63395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Plant some seeds in the following conditions. Leave them for a week or two then draw what they look like. 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18221" y="2232386"/>
            <a:ext cx="2880000" cy="2880000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52" name="Rounded Rectangle 51"/>
          <p:cNvSpPr/>
          <p:nvPr/>
        </p:nvSpPr>
        <p:spPr>
          <a:xfrm>
            <a:off x="3559781" y="2232386"/>
            <a:ext cx="2880000" cy="2880000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56" name="Rounded Rectangle 55"/>
          <p:cNvSpPr/>
          <p:nvPr/>
        </p:nvSpPr>
        <p:spPr>
          <a:xfrm>
            <a:off x="418221" y="5846572"/>
            <a:ext cx="2880000" cy="2880000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58" name="Rounded Rectangle 57"/>
          <p:cNvSpPr/>
          <p:nvPr/>
        </p:nvSpPr>
        <p:spPr>
          <a:xfrm>
            <a:off x="3559781" y="5846572"/>
            <a:ext cx="2880000" cy="2880000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3904441B-4BDE-D940-9C03-801EF16A9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874" y="5209664"/>
            <a:ext cx="2498694" cy="39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watered and warm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456B988A-5397-4D2C-BD90-6BD3B7E40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0432" y="5209664"/>
            <a:ext cx="2498694" cy="39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watered and cold</a:t>
            </a: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1E35C6DB-ABBB-4130-894D-93A395219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874" y="8761554"/>
            <a:ext cx="2498694" cy="39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dry and warm</a:t>
            </a: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01EA69A2-3F02-4FBF-A29D-E1D1CE964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0432" y="8760084"/>
            <a:ext cx="2498694" cy="39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dry and cold</a:t>
            </a: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99283" y="1349040"/>
            <a:ext cx="6459648" cy="63395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and explain what you need to do to plant and grow a broad bean.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399676" y="2099993"/>
            <a:ext cx="1259043" cy="1931569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and record in detail how to plant a broad bean.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389571" y="4148557"/>
            <a:ext cx="1269360" cy="1716953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and record how to plant a broad bean.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99281" y="2099993"/>
            <a:ext cx="2430230" cy="2404891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52" name="Rounded Rectangle 51"/>
          <p:cNvSpPr/>
          <p:nvPr/>
        </p:nvSpPr>
        <p:spPr>
          <a:xfrm>
            <a:off x="2806040" y="2099993"/>
            <a:ext cx="2421033" cy="2399991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199281" y="4649789"/>
            <a:ext cx="2459819" cy="1116204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</a:t>
            </a:r>
            <a:endParaRPr lang="en-US" altLang="en-US" sz="2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28870" y="5849191"/>
            <a:ext cx="2430230" cy="2428388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58" name="Rounded Rectangle 57"/>
          <p:cNvSpPr/>
          <p:nvPr/>
        </p:nvSpPr>
        <p:spPr>
          <a:xfrm>
            <a:off x="2806039" y="5849191"/>
            <a:ext cx="2421033" cy="2423488"/>
          </a:xfrm>
          <a:prstGeom prst="roundRect">
            <a:avLst>
              <a:gd name="adj" fmla="val 3231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1026" name="Picture 2" descr="Mangetout, Pea, Plant, Food, Green">
            <a:extLst>
              <a:ext uri="{FF2B5EF4-FFF2-40B4-BE49-F238E27FC236}">
                <a16:creationId xmlns:a16="http://schemas.microsoft.com/office/drawing/2014/main" id="{DE6D5272-1C1A-43FC-8D88-0F63DB3CF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760038"/>
            <a:ext cx="1335354" cy="933963"/>
          </a:xfrm>
          <a:prstGeom prst="roundRect">
            <a:avLst>
              <a:gd name="adj" fmla="val 16667"/>
            </a:avLst>
          </a:prstGeom>
          <a:ln w="19050">
            <a:solidFill>
              <a:srgbClr val="2FA2B4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road Bean, Vegetables, Seeds, Eating">
            <a:extLst>
              <a:ext uri="{FF2B5EF4-FFF2-40B4-BE49-F238E27FC236}">
                <a16:creationId xmlns:a16="http://schemas.microsoft.com/office/drawing/2014/main" id="{D1BA9E23-CC0D-4CF6-A839-66727E539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7831426"/>
            <a:ext cx="1335355" cy="1041400"/>
          </a:xfrm>
          <a:prstGeom prst="roundRect">
            <a:avLst>
              <a:gd name="adj" fmla="val 16667"/>
            </a:avLst>
          </a:prstGeom>
          <a:ln w="19050">
            <a:solidFill>
              <a:srgbClr val="2FA2B4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3">
            <a:extLst>
              <a:ext uri="{FF2B5EF4-FFF2-40B4-BE49-F238E27FC236}">
                <a16:creationId xmlns:a16="http://schemas.microsoft.com/office/drawing/2014/main" id="{290C7459-67CC-44BB-9002-4DF51875F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870" y="8422281"/>
            <a:ext cx="2459819" cy="1116204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</a:t>
            </a:r>
            <a:endParaRPr lang="en-US" altLang="en-US" sz="2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D7B41943-2826-4F5F-A59E-8A9ED83F9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6039" y="4649789"/>
            <a:ext cx="2459819" cy="1116204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</a:t>
            </a:r>
            <a:endParaRPr lang="en-US" altLang="en-US" sz="2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802109E0-441E-4BE9-B579-6043CA102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4740" y="8422281"/>
            <a:ext cx="2459819" cy="1116204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</a:t>
            </a:r>
            <a:endParaRPr lang="en-US" altLang="en-US" sz="2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5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82</Words>
  <Application>Microsoft Macintosh PowerPoint</Application>
  <PresentationFormat>A4 Paper (210x297 mm)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24</cp:revision>
  <dcterms:created xsi:type="dcterms:W3CDTF">2016-06-12T08:53:59Z</dcterms:created>
  <dcterms:modified xsi:type="dcterms:W3CDTF">2021-12-24T09:50:00Z</dcterms:modified>
</cp:coreProperties>
</file>