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CAF"/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556432"/>
              </p:ext>
            </p:extLst>
          </p:nvPr>
        </p:nvGraphicFramePr>
        <p:xfrm>
          <a:off x="705548" y="1784724"/>
          <a:ext cx="10788112" cy="437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Create your own Paris Agreement for your school, which everyone can buy into.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Planning different types of scientific enquiries to answer questions, including </a:t>
                      </a:r>
                      <a:r>
                        <a:rPr lang="en-US" sz="1600" dirty="0" err="1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recognising</a:t>
                      </a: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 and controlling variables where necessary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20173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Implement the Paris Agreement in a country of your choice. Do some research and make some suggestions to change some areas.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35043"/>
            <a:ext cx="417808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COP26-04_01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l"/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 the Paris Rulebook and how it impacts my daily life at school</a:t>
            </a:r>
          </a:p>
          <a:p>
            <a:br>
              <a:rPr lang="en-GB" sz="900" dirty="0"/>
            </a:br>
            <a:br>
              <a:rPr lang="en-GB" sz="900" dirty="0"/>
            </a:br>
            <a:br>
              <a:rPr lang="en-GB" sz="900" dirty="0"/>
            </a:b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0"/>
            <a:ext cx="3036567" cy="438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0" y="1905506"/>
            <a:ext cx="88686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Create your own Paris Agreement for your school, which everyone can buy into.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3095</TotalTime>
  <Words>95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63</cp:revision>
  <dcterms:created xsi:type="dcterms:W3CDTF">2021-10-02T10:29:03Z</dcterms:created>
  <dcterms:modified xsi:type="dcterms:W3CDTF">2022-08-14T21:50:29Z</dcterms:modified>
</cp:coreProperties>
</file>