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  <a:srgbClr val="279CAF"/>
    <a:srgbClr val="08DDD6"/>
    <a:srgbClr val="279CAA"/>
    <a:srgbClr val="279C9C"/>
    <a:srgbClr val="28DDD6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0"/>
    <p:restoredTop sz="94615"/>
  </p:normalViewPr>
  <p:slideViewPr>
    <p:cSldViewPr snapToGrid="0" snapToObjects="1">
      <p:cViewPr varScale="1">
        <p:scale>
          <a:sx n="94" d="100"/>
          <a:sy n="94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80B3-D17E-EC4D-8647-9BA1AC1D3755}" type="datetimeFigureOut">
              <a:rPr lang="en-US" smtClean="0"/>
              <a:t>7/24/21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0F7BE-23CC-534B-BF78-D3B87830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353A-E33E-C74A-B54B-5742BE3D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EA114-B400-6F47-81D1-DC3264D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4DB1-D613-A048-A04D-250627B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F0C4-E417-3140-BBA9-0356468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2FB1-980D-594C-9A54-DE81E2A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F4F9-C56B-2745-A081-71CE65C1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360B-0A77-3441-AC9D-856F4EDA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DC09-DE0E-CE42-BD86-00275472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320A-C254-F14F-B463-A0E48933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E61D-B54F-E344-B232-521F8E9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6E29-1B80-2E49-B095-8D220E01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0931-0BBA-4A47-884F-FBFFD731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DA15F-1B56-074C-84E1-BA8F8287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11C09-D83C-784A-B388-4A7C7FAF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6ED84-F506-FF43-B989-043C070F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DAB3-7704-E04A-99DC-C128403F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4051-DDBD-E54E-8C53-83C9FB4D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6FE-7C7C-104A-9671-F3FBE32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7E4-9BED-874C-8E28-31B70E5C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CEE7-F8C2-8844-9B9F-9ED0B719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D9A-7249-BA48-A0F8-AD059F87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80A1-75A2-F749-A677-4FC08FAE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00C7-C7F5-FA45-BE8B-2F8D98C2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8366-37FB-7B48-9334-012D6D4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47870-0778-BC47-8098-1AEC3E1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B9F-B98B-F540-9C7B-45CDB5CD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6987-362C-1E4C-BA63-F6719F48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75FA4-64B8-914B-AC87-AFB8472A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0FAB4-F1F9-AA4A-B410-8963ECE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3C69-40C2-F148-9D8D-E48B9861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6CA8-9A22-4D46-A710-C176AEA4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3910-5556-3B4C-9B54-60FC6749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3155-C4C9-4941-B644-2EA41F1A1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983B-8C36-0546-8CFB-C255F5E7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D919B-3E3F-7941-BB4A-9A098546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ABA71-16DF-5048-8233-F5CBDC79C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1A38C-C5E0-C44C-BF1E-F68B247F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7183A-92A6-F446-B695-B816942E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C109A-A28E-6C44-B728-5DCD5BF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FE4D-426A-7948-8445-82B7D159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4918D-37E9-0A46-9B5A-8334EAC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3BED0-CF39-6941-B7B8-E66E70B2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16E9-5525-D644-A99D-79290DD4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4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5F033-C089-DE47-9AB8-82A5E131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5A23-8790-4043-8A23-408A53F3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EA85-DAE0-634F-8180-739A93C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08BF-2369-0644-AC88-E425251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4AA9-ACA1-1446-80E9-C2F0A48C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002C-A123-164B-BEB1-C69B2D2E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20067-777B-F44C-92B2-8FEA9208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4E4E-DF4A-D14A-A738-C0574697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0328-4016-9E49-8A04-74BB38DC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6B3F-8B8D-3F44-8728-FBE4B337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A3CE6-CA16-3C45-A1C1-27CADAC30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12648-0FDD-5648-A614-4759D99E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95FF-AE4F-2D46-ADB5-3E732005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3C97-E0F3-1540-A59B-37FC1158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5A8A-AB7A-D443-A051-C9A5AF2C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17F03-329A-D445-B9DB-4D115332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1A0-0F0B-9F4C-AC6D-2240F3E5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2B49-3025-BA4F-A74E-DA09B185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D06-1727-2549-95EE-13EF98A58867}" type="datetimeFigureOut">
              <a:rPr lang="en-US" smtClean="0"/>
              <a:t>7/24/21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C110-A9FA-8145-A6CD-F8A7BC86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0B4C-5D59-C447-8087-027A7D550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771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43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111432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36471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KS4-17-12: </a:t>
            </a:r>
          </a:p>
          <a:p>
            <a:r>
              <a:rPr lang="en-GB" sz="1000" dirty="0"/>
              <a:t>Using Resources - </a:t>
            </a:r>
            <a:r>
              <a:rPr lang="en-US" sz="1000" dirty="0"/>
              <a:t>Explore making ammonia and the Haber process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0758C9-7FAD-8E4D-9327-4A2084D8666D}"/>
              </a:ext>
            </a:extLst>
          </p:cNvPr>
          <p:cNvSpPr txBox="1"/>
          <p:nvPr/>
        </p:nvSpPr>
        <p:spPr>
          <a:xfrm>
            <a:off x="2395958" y="2549538"/>
            <a:ext cx="5778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Describe the process for manufacturing ammonia.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248A3-2D3C-8441-9AAD-24E543C6C88C}"/>
              </a:ext>
            </a:extLst>
          </p:cNvPr>
          <p:cNvSpPr txBox="1"/>
          <p:nvPr/>
        </p:nvSpPr>
        <p:spPr>
          <a:xfrm>
            <a:off x="2382104" y="3942725"/>
            <a:ext cx="5594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Research the problem.</a:t>
            </a:r>
            <a:endParaRPr lang="en-US" b="1" dirty="0">
              <a:solidFill>
                <a:srgbClr val="279CA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C9E05-85E7-1F49-807C-0799B8FF9E6F}"/>
              </a:ext>
            </a:extLst>
          </p:cNvPr>
          <p:cNvSpPr txBox="1"/>
          <p:nvPr/>
        </p:nvSpPr>
        <p:spPr>
          <a:xfrm>
            <a:off x="2382104" y="5100085"/>
            <a:ext cx="5536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Explain how the conditions for the Haber process are selected to maximize the yield of ammonia</a:t>
            </a:r>
            <a:r>
              <a:rPr lang="en-GB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.</a:t>
            </a:r>
            <a:endParaRPr lang="en-US" dirty="0">
              <a:solidFill>
                <a:srgbClr val="009193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026" name="Picture 2" descr="New reactor could halve carbon dioxide emissions from ammonia production |  Science | AAAS">
            <a:extLst>
              <a:ext uri="{FF2B5EF4-FFF2-40B4-BE49-F238E27FC236}">
                <a16:creationId xmlns:a16="http://schemas.microsoft.com/office/drawing/2014/main" id="{3A9796F1-42E9-4342-8946-4381FE75DF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037"/>
          <a:stretch/>
        </p:blipFill>
        <p:spPr bwMode="auto">
          <a:xfrm>
            <a:off x="8268265" y="1969730"/>
            <a:ext cx="3225395" cy="432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</TotalTime>
  <Words>49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38</cp:revision>
  <dcterms:created xsi:type="dcterms:W3CDTF">2019-10-12T20:07:49Z</dcterms:created>
  <dcterms:modified xsi:type="dcterms:W3CDTF">2021-07-24T09:11:54Z</dcterms:modified>
</cp:coreProperties>
</file>