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D069E6-2807-448F-9911-05E7EFC1FCA4}" v="7" dt="2022-08-23T17:08:46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254" y="-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2AD069E6-2807-448F-9911-05E7EFC1FCA4}"/>
    <pc:docChg chg="custSel addSld delSld modSld">
      <pc:chgData name="Lydia Lane" userId="6cfbb8fb068cc2f0" providerId="LiveId" clId="{2AD069E6-2807-448F-9911-05E7EFC1FCA4}" dt="2022-08-23T17:08:50.039" v="148" actId="14100"/>
      <pc:docMkLst>
        <pc:docMk/>
      </pc:docMkLst>
      <pc:sldChg chg="addSp delSp modSp mod">
        <pc:chgData name="Lydia Lane" userId="6cfbb8fb068cc2f0" providerId="LiveId" clId="{2AD069E6-2807-448F-9911-05E7EFC1FCA4}" dt="2022-08-23T17:05:58.021" v="112" actId="14100"/>
        <pc:sldMkLst>
          <pc:docMk/>
          <pc:sldMk cId="1079972526" sldId="256"/>
        </pc:sldMkLst>
        <pc:spChg chg="add del mod">
          <ac:chgData name="Lydia Lane" userId="6cfbb8fb068cc2f0" providerId="LiveId" clId="{2AD069E6-2807-448F-9911-05E7EFC1FCA4}" dt="2022-08-23T17:03:12.342" v="33" actId="478"/>
          <ac:spMkLst>
            <pc:docMk/>
            <pc:sldMk cId="1079972526" sldId="256"/>
            <ac:spMk id="2" creationId="{451A6048-FC9F-6401-C1B5-ACC3A23F33CC}"/>
          </ac:spMkLst>
        </pc:spChg>
        <pc:spChg chg="add mod">
          <ac:chgData name="Lydia Lane" userId="6cfbb8fb068cc2f0" providerId="LiveId" clId="{2AD069E6-2807-448F-9911-05E7EFC1FCA4}" dt="2022-08-23T17:04:35.450" v="102" actId="14100"/>
          <ac:spMkLst>
            <pc:docMk/>
            <pc:sldMk cId="1079972526" sldId="256"/>
            <ac:spMk id="3" creationId="{EA1246F4-B833-E4AE-132C-0D11CC3E5F47}"/>
          </ac:spMkLst>
        </pc:spChg>
        <pc:spChg chg="mod">
          <ac:chgData name="Lydia Lane" userId="6cfbb8fb068cc2f0" providerId="LiveId" clId="{2AD069E6-2807-448F-9911-05E7EFC1FCA4}" dt="2022-08-23T17:02:30.731" v="30" actId="20577"/>
          <ac:spMkLst>
            <pc:docMk/>
            <pc:sldMk cId="1079972526" sldId="256"/>
            <ac:spMk id="5" creationId="{B4856AE6-497E-94D4-0874-828A66F129BC}"/>
          </ac:spMkLst>
        </pc:spChg>
        <pc:spChg chg="mod">
          <ac:chgData name="Lydia Lane" userId="6cfbb8fb068cc2f0" providerId="LiveId" clId="{2AD069E6-2807-448F-9911-05E7EFC1FCA4}" dt="2022-08-23T17:02:04.054" v="13" actId="1076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2AD069E6-2807-448F-9911-05E7EFC1FCA4}" dt="2022-08-23T17:04:26.659" v="100" actId="1076"/>
          <ac:spMkLst>
            <pc:docMk/>
            <pc:sldMk cId="1079972526" sldId="256"/>
            <ac:spMk id="13" creationId="{DF12EEE0-25AF-438C-B7CC-F0A7A50B268C}"/>
          </ac:spMkLst>
        </pc:spChg>
        <pc:spChg chg="add mod">
          <ac:chgData name="Lydia Lane" userId="6cfbb8fb068cc2f0" providerId="LiveId" clId="{2AD069E6-2807-448F-9911-05E7EFC1FCA4}" dt="2022-08-23T17:05:27.952" v="108" actId="1076"/>
          <ac:spMkLst>
            <pc:docMk/>
            <pc:sldMk cId="1079972526" sldId="256"/>
            <ac:spMk id="14" creationId="{29B1E5DD-895E-A3FC-E3C9-8F1650599CB1}"/>
          </ac:spMkLst>
        </pc:spChg>
        <pc:spChg chg="add mod">
          <ac:chgData name="Lydia Lane" userId="6cfbb8fb068cc2f0" providerId="LiveId" clId="{2AD069E6-2807-448F-9911-05E7EFC1FCA4}" dt="2022-08-23T17:05:58.021" v="112" actId="14100"/>
          <ac:spMkLst>
            <pc:docMk/>
            <pc:sldMk cId="1079972526" sldId="256"/>
            <ac:spMk id="15" creationId="{3581A514-B9CB-2702-81AC-81849CE4A7E6}"/>
          </ac:spMkLst>
        </pc:spChg>
      </pc:sldChg>
      <pc:sldChg chg="del">
        <pc:chgData name="Lydia Lane" userId="6cfbb8fb068cc2f0" providerId="LiveId" clId="{2AD069E6-2807-448F-9911-05E7EFC1FCA4}" dt="2022-08-23T17:01:17.112" v="0" actId="2696"/>
        <pc:sldMkLst>
          <pc:docMk/>
          <pc:sldMk cId="319614584" sldId="257"/>
        </pc:sldMkLst>
      </pc:sldChg>
      <pc:sldChg chg="addSp modSp add mod">
        <pc:chgData name="Lydia Lane" userId="6cfbb8fb068cc2f0" providerId="LiveId" clId="{2AD069E6-2807-448F-9911-05E7EFC1FCA4}" dt="2022-08-23T17:08:50.039" v="148" actId="14100"/>
        <pc:sldMkLst>
          <pc:docMk/>
          <pc:sldMk cId="1644270249" sldId="257"/>
        </pc:sldMkLst>
        <pc:spChg chg="add mod">
          <ac:chgData name="Lydia Lane" userId="6cfbb8fb068cc2f0" providerId="LiveId" clId="{2AD069E6-2807-448F-9911-05E7EFC1FCA4}" dt="2022-08-23T17:08:35.116" v="146" actId="1076"/>
          <ac:spMkLst>
            <pc:docMk/>
            <pc:sldMk cId="1644270249" sldId="257"/>
            <ac:spMk id="2" creationId="{0EB9B96B-9BEF-A344-90BD-85BF7505EB93}"/>
          </ac:spMkLst>
        </pc:spChg>
        <pc:spChg chg="add mod">
          <ac:chgData name="Lydia Lane" userId="6cfbb8fb068cc2f0" providerId="LiveId" clId="{2AD069E6-2807-448F-9911-05E7EFC1FCA4}" dt="2022-08-23T17:08:50.039" v="148" actId="14100"/>
          <ac:spMkLst>
            <pc:docMk/>
            <pc:sldMk cId="1644270249" sldId="257"/>
            <ac:spMk id="3" creationId="{BA8590B3-A7E1-209B-D112-7634AF36984D}"/>
          </ac:spMkLst>
        </pc:spChg>
        <pc:picChg chg="mod">
          <ac:chgData name="Lydia Lane" userId="6cfbb8fb068cc2f0" providerId="LiveId" clId="{2AD069E6-2807-448F-9911-05E7EFC1FCA4}" dt="2022-08-23T17:06:57.037" v="116" actId="1076"/>
          <ac:picMkLst>
            <pc:docMk/>
            <pc:sldMk cId="1644270249" sldId="257"/>
            <ac:picMk id="4" creationId="{E34DF5AA-2C22-EB4F-6D4B-ADC981E2F46E}"/>
          </ac:picMkLst>
        </pc:picChg>
      </pc:sldChg>
      <pc:sldChg chg="add del">
        <pc:chgData name="Lydia Lane" userId="6cfbb8fb068cc2f0" providerId="LiveId" clId="{2AD069E6-2807-448F-9911-05E7EFC1FCA4}" dt="2022-08-23T17:02:13.248" v="15" actId="2696"/>
        <pc:sldMkLst>
          <pc:docMk/>
          <pc:sldMk cId="3252138625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COP26S-04_02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8" y="189608"/>
            <a:ext cx="35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action to tackle the climate crisis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3" name="Rounded Rectangle 87">
            <a:extLst>
              <a:ext uri="{FF2B5EF4-FFF2-40B4-BE49-F238E27FC236}">
                <a16:creationId xmlns:a16="http://schemas.microsoft.com/office/drawing/2014/main" id="{EA1246F4-B833-E4AE-132C-0D11CC3E5F47}"/>
              </a:ext>
            </a:extLst>
          </p:cNvPr>
          <p:cNvSpPr/>
          <p:nvPr/>
        </p:nvSpPr>
        <p:spPr>
          <a:xfrm>
            <a:off x="202034" y="1920523"/>
            <a:ext cx="6478552" cy="2413352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12EEE0-25AF-438C-B7CC-F0A7A50B268C}"/>
              </a:ext>
            </a:extLst>
          </p:cNvPr>
          <p:cNvSpPr txBox="1"/>
          <p:nvPr/>
        </p:nvSpPr>
        <p:spPr>
          <a:xfrm>
            <a:off x="245646" y="1384584"/>
            <a:ext cx="643494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Investigate the eco-policies at your school. Create a business design that represents your school’s eco-commitments.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B1E5DD-895E-A3FC-E3C9-8F1650599CB1}"/>
              </a:ext>
            </a:extLst>
          </p:cNvPr>
          <p:cNvSpPr txBox="1"/>
          <p:nvPr/>
        </p:nvSpPr>
        <p:spPr>
          <a:xfrm>
            <a:off x="155356" y="4366685"/>
            <a:ext cx="643494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 video script which captures your school’s eco-journey so far. What has worked well and what has not worked well?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Present some solutions to what you think does not work well at school.</a:t>
            </a:r>
          </a:p>
        </p:txBody>
      </p: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3581A514-B9CB-2702-81AC-81849CE4A7E6}"/>
              </a:ext>
            </a:extLst>
          </p:cNvPr>
          <p:cNvSpPr/>
          <p:nvPr/>
        </p:nvSpPr>
        <p:spPr>
          <a:xfrm>
            <a:off x="223840" y="5237482"/>
            <a:ext cx="6478552" cy="4080104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-203" y="-8665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COP26S-04_02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8" y="189608"/>
            <a:ext cx="35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accelerate action to tackle the climate crisis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B9B96B-9BEF-A344-90BD-85BF7505EB93}"/>
              </a:ext>
            </a:extLst>
          </p:cNvPr>
          <p:cNvSpPr txBox="1"/>
          <p:nvPr/>
        </p:nvSpPr>
        <p:spPr>
          <a:xfrm>
            <a:off x="209638" y="1272140"/>
            <a:ext cx="643494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Choose a problem that your business will face from the list below- </a:t>
            </a:r>
          </a:p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Classmates taking short cuts, preventing things working smoothly.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funding available to finance eco-materials.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Lack of appropriate training.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Team not motivated.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Using this problem, devise an action plan to combat it. Consider advice from similar local </a:t>
            </a:r>
            <a:r>
              <a:rPr lang="en-US" sz="1200" dirty="0" err="1">
                <a:solidFill>
                  <a:srgbClr val="807E80"/>
                </a:solidFill>
                <a:latin typeface="Arial Rounded MT Bold" panose="020F0704030504030204" pitchFamily="34" charset="77"/>
              </a:rPr>
              <a:t>organisations</a:t>
            </a:r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, attending drop-in sessions, training sessions and support groups as potential solutions.</a:t>
            </a:r>
          </a:p>
        </p:txBody>
      </p:sp>
      <p:sp>
        <p:nvSpPr>
          <p:cNvPr id="3" name="Rounded Rectangle 87">
            <a:extLst>
              <a:ext uri="{FF2B5EF4-FFF2-40B4-BE49-F238E27FC236}">
                <a16:creationId xmlns:a16="http://schemas.microsoft.com/office/drawing/2014/main" id="{BA8590B3-A7E1-209B-D112-7634AF36984D}"/>
              </a:ext>
            </a:extLst>
          </p:cNvPr>
          <p:cNvSpPr/>
          <p:nvPr/>
        </p:nvSpPr>
        <p:spPr>
          <a:xfrm>
            <a:off x="223840" y="3391555"/>
            <a:ext cx="6478552" cy="5926031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4427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173</Words>
  <Application>Microsoft Office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2022-08-23T17:08:50Z</dcterms:modified>
</cp:coreProperties>
</file>