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6A7E35-C995-4CD6-A8AA-5FB2C1529599}" v="23" dt="2022-08-23T09:50:44.2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480" y="-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086A7E35-C995-4CD6-A8AA-5FB2C1529599}"/>
    <pc:docChg chg="custSel modSld">
      <pc:chgData name="Lydia Lane" userId="6cfbb8fb068cc2f0" providerId="LiveId" clId="{086A7E35-C995-4CD6-A8AA-5FB2C1529599}" dt="2022-08-23T09:51:00.063" v="748" actId="1076"/>
      <pc:docMkLst>
        <pc:docMk/>
      </pc:docMkLst>
      <pc:sldChg chg="addSp delSp modSp mod">
        <pc:chgData name="Lydia Lane" userId="6cfbb8fb068cc2f0" providerId="LiveId" clId="{086A7E35-C995-4CD6-A8AA-5FB2C1529599}" dt="2022-08-23T09:40:28.344" v="251" actId="255"/>
        <pc:sldMkLst>
          <pc:docMk/>
          <pc:sldMk cId="1079972526" sldId="256"/>
        </pc:sldMkLst>
        <pc:spChg chg="add mod">
          <ac:chgData name="Lydia Lane" userId="6cfbb8fb068cc2f0" providerId="LiveId" clId="{086A7E35-C995-4CD6-A8AA-5FB2C1529599}" dt="2022-08-23T09:40:28.344" v="251" actId="255"/>
          <ac:spMkLst>
            <pc:docMk/>
            <pc:sldMk cId="1079972526" sldId="256"/>
            <ac:spMk id="2" creationId="{827D0709-2072-B0AE-D834-A27129986346}"/>
          </ac:spMkLst>
        </pc:spChg>
        <pc:spChg chg="mod">
          <ac:chgData name="Lydia Lane" userId="6cfbb8fb068cc2f0" providerId="LiveId" clId="{086A7E35-C995-4CD6-A8AA-5FB2C1529599}" dt="2022-08-23T09:29:57.228" v="21" actId="20577"/>
          <ac:spMkLst>
            <pc:docMk/>
            <pc:sldMk cId="1079972526" sldId="256"/>
            <ac:spMk id="5" creationId="{B4856AE6-497E-94D4-0874-828A66F129BC}"/>
          </ac:spMkLst>
        </pc:spChg>
        <pc:spChg chg="mod">
          <ac:chgData name="Lydia Lane" userId="6cfbb8fb068cc2f0" providerId="LiveId" clId="{086A7E35-C995-4CD6-A8AA-5FB2C1529599}" dt="2022-08-23T09:29:23.033" v="5" actId="1076"/>
          <ac:spMkLst>
            <pc:docMk/>
            <pc:sldMk cId="1079972526" sldId="256"/>
            <ac:spMk id="6" creationId="{18935DA8-1FDD-634E-3047-5007A9AB6A92}"/>
          </ac:spMkLst>
        </pc:spChg>
        <pc:spChg chg="add mod">
          <ac:chgData name="Lydia Lane" userId="6cfbb8fb068cc2f0" providerId="LiveId" clId="{086A7E35-C995-4CD6-A8AA-5FB2C1529599}" dt="2022-08-23T09:39:38.851" v="246" actId="1076"/>
          <ac:spMkLst>
            <pc:docMk/>
            <pc:sldMk cId="1079972526" sldId="256"/>
            <ac:spMk id="15" creationId="{43F31035-10CA-6CA7-C19A-924A036E3AB6}"/>
          </ac:spMkLst>
        </pc:spChg>
        <pc:graphicFrameChg chg="add mod modGraphic">
          <ac:chgData name="Lydia Lane" userId="6cfbb8fb068cc2f0" providerId="LiveId" clId="{086A7E35-C995-4CD6-A8AA-5FB2C1529599}" dt="2022-08-23T09:37:09.662" v="180" actId="14734"/>
          <ac:graphicFrameMkLst>
            <pc:docMk/>
            <pc:sldMk cId="1079972526" sldId="256"/>
            <ac:graphicFrameMk id="3" creationId="{FAED80FB-C644-1F1C-DC3E-11ABF6E20A7E}"/>
          </ac:graphicFrameMkLst>
        </pc:graphicFrameChg>
        <pc:graphicFrameChg chg="add del mod">
          <ac:chgData name="Lydia Lane" userId="6cfbb8fb068cc2f0" providerId="LiveId" clId="{086A7E35-C995-4CD6-A8AA-5FB2C1529599}" dt="2022-08-23T09:37:23.524" v="183" actId="478"/>
          <ac:graphicFrameMkLst>
            <pc:docMk/>
            <pc:sldMk cId="1079972526" sldId="256"/>
            <ac:graphicFrameMk id="13" creationId="{E04DFFED-451D-1E8F-DF63-AAE772706DFF}"/>
          </ac:graphicFrameMkLst>
        </pc:graphicFrameChg>
        <pc:graphicFrameChg chg="add mod modGraphic">
          <ac:chgData name="Lydia Lane" userId="6cfbb8fb068cc2f0" providerId="LiveId" clId="{086A7E35-C995-4CD6-A8AA-5FB2C1529599}" dt="2022-08-23T09:38:23.557" v="199" actId="20577"/>
          <ac:graphicFrameMkLst>
            <pc:docMk/>
            <pc:sldMk cId="1079972526" sldId="256"/>
            <ac:graphicFrameMk id="14" creationId="{35E3BDA0-B57B-59BC-B4E5-09E68A837D2C}"/>
          </ac:graphicFrameMkLst>
        </pc:graphicFrameChg>
        <pc:picChg chg="add mod">
          <ac:chgData name="Lydia Lane" userId="6cfbb8fb068cc2f0" providerId="LiveId" clId="{086A7E35-C995-4CD6-A8AA-5FB2C1529599}" dt="2022-08-23T09:40:06.420" v="250" actId="14826"/>
          <ac:picMkLst>
            <pc:docMk/>
            <pc:sldMk cId="1079972526" sldId="256"/>
            <ac:picMk id="16" creationId="{5481D8AE-116D-72CB-417D-9125600B1EE8}"/>
          </ac:picMkLst>
        </pc:picChg>
      </pc:sldChg>
      <pc:sldChg chg="addSp delSp modSp mod">
        <pc:chgData name="Lydia Lane" userId="6cfbb8fb068cc2f0" providerId="LiveId" clId="{086A7E35-C995-4CD6-A8AA-5FB2C1529599}" dt="2022-08-23T09:51:00.063" v="748" actId="1076"/>
        <pc:sldMkLst>
          <pc:docMk/>
          <pc:sldMk cId="319614584" sldId="257"/>
        </pc:sldMkLst>
        <pc:spChg chg="add mod">
          <ac:chgData name="Lydia Lane" userId="6cfbb8fb068cc2f0" providerId="LiveId" clId="{086A7E35-C995-4CD6-A8AA-5FB2C1529599}" dt="2022-08-23T09:29:38.008" v="8"/>
          <ac:spMkLst>
            <pc:docMk/>
            <pc:sldMk cId="319614584" sldId="257"/>
            <ac:spMk id="2" creationId="{1C2912A9-67BB-67FB-2210-F41E9417B8CB}"/>
          </ac:spMkLst>
        </pc:spChg>
        <pc:spChg chg="del mod">
          <ac:chgData name="Lydia Lane" userId="6cfbb8fb068cc2f0" providerId="LiveId" clId="{086A7E35-C995-4CD6-A8AA-5FB2C1529599}" dt="2022-08-23T09:30:07.812" v="23" actId="478"/>
          <ac:spMkLst>
            <pc:docMk/>
            <pc:sldMk cId="319614584" sldId="257"/>
            <ac:spMk id="5" creationId="{B4856AE6-497E-94D4-0874-828A66F129BC}"/>
          </ac:spMkLst>
        </pc:spChg>
        <pc:spChg chg="del mod">
          <ac:chgData name="Lydia Lane" userId="6cfbb8fb068cc2f0" providerId="LiveId" clId="{086A7E35-C995-4CD6-A8AA-5FB2C1529599}" dt="2022-08-23T09:29:32.477" v="7" actId="478"/>
          <ac:spMkLst>
            <pc:docMk/>
            <pc:sldMk cId="319614584" sldId="257"/>
            <ac:spMk id="6" creationId="{18935DA8-1FDD-634E-3047-5007A9AB6A92}"/>
          </ac:spMkLst>
        </pc:spChg>
        <pc:spChg chg="add mod">
          <ac:chgData name="Lydia Lane" userId="6cfbb8fb068cc2f0" providerId="LiveId" clId="{086A7E35-C995-4CD6-A8AA-5FB2C1529599}" dt="2022-08-23T09:30:10.184" v="24"/>
          <ac:spMkLst>
            <pc:docMk/>
            <pc:sldMk cId="319614584" sldId="257"/>
            <ac:spMk id="12" creationId="{4DE9BFAB-E1AA-613E-914E-3DB3519C994D}"/>
          </ac:spMkLst>
        </pc:spChg>
        <pc:spChg chg="add mod">
          <ac:chgData name="Lydia Lane" userId="6cfbb8fb068cc2f0" providerId="LiveId" clId="{086A7E35-C995-4CD6-A8AA-5FB2C1529599}" dt="2022-08-23T09:43:25.970" v="581" actId="14100"/>
          <ac:spMkLst>
            <pc:docMk/>
            <pc:sldMk cId="319614584" sldId="257"/>
            <ac:spMk id="14" creationId="{FF085691-57FE-A7E2-1C90-2A5E10D76E07}"/>
          </ac:spMkLst>
        </pc:spChg>
        <pc:spChg chg="add mod">
          <ac:chgData name="Lydia Lane" userId="6cfbb8fb068cc2f0" providerId="LiveId" clId="{086A7E35-C995-4CD6-A8AA-5FB2C1529599}" dt="2022-08-23T09:45:04.903" v="650" actId="14100"/>
          <ac:spMkLst>
            <pc:docMk/>
            <pc:sldMk cId="319614584" sldId="257"/>
            <ac:spMk id="15" creationId="{D84BF5FA-64AC-2358-2AE0-384472F527DE}"/>
          </ac:spMkLst>
        </pc:spChg>
        <pc:spChg chg="add mod">
          <ac:chgData name="Lydia Lane" userId="6cfbb8fb068cc2f0" providerId="LiveId" clId="{086A7E35-C995-4CD6-A8AA-5FB2C1529599}" dt="2022-08-23T09:44:58.300" v="649" actId="1076"/>
          <ac:spMkLst>
            <pc:docMk/>
            <pc:sldMk cId="319614584" sldId="257"/>
            <ac:spMk id="17" creationId="{0DE0297D-46BD-C9C6-32F9-A2EFFB264DB7}"/>
          </ac:spMkLst>
        </pc:spChg>
        <pc:spChg chg="add mod">
          <ac:chgData name="Lydia Lane" userId="6cfbb8fb068cc2f0" providerId="LiveId" clId="{086A7E35-C995-4CD6-A8AA-5FB2C1529599}" dt="2022-08-23T09:46:41.138" v="660" actId="1076"/>
          <ac:spMkLst>
            <pc:docMk/>
            <pc:sldMk cId="319614584" sldId="257"/>
            <ac:spMk id="18" creationId="{DE572A12-65AD-3974-B7D7-9F4022BC0F45}"/>
          </ac:spMkLst>
        </pc:spChg>
        <pc:spChg chg="add mod">
          <ac:chgData name="Lydia Lane" userId="6cfbb8fb068cc2f0" providerId="LiveId" clId="{086A7E35-C995-4CD6-A8AA-5FB2C1529599}" dt="2022-08-23T09:51:00.063" v="748" actId="1076"/>
          <ac:spMkLst>
            <pc:docMk/>
            <pc:sldMk cId="319614584" sldId="257"/>
            <ac:spMk id="19" creationId="{0B400305-9D2A-F8B7-DA19-79E875959B69}"/>
          </ac:spMkLst>
        </pc:spChg>
        <pc:cxnChg chg="add mod">
          <ac:chgData name="Lydia Lane" userId="6cfbb8fb068cc2f0" providerId="LiveId" clId="{086A7E35-C995-4CD6-A8AA-5FB2C1529599}" dt="2022-08-23T09:49:24.708" v="728" actId="1076"/>
          <ac:cxnSpMkLst>
            <pc:docMk/>
            <pc:sldMk cId="319614584" sldId="257"/>
            <ac:cxnSpMk id="21" creationId="{8D78C9DB-6028-6B0C-B967-6B3CEA0CF75A}"/>
          </ac:cxnSpMkLst>
        </pc:cxnChg>
        <pc:cxnChg chg="add mod">
          <ac:chgData name="Lydia Lane" userId="6cfbb8fb068cc2f0" providerId="LiveId" clId="{086A7E35-C995-4CD6-A8AA-5FB2C1529599}" dt="2022-08-23T09:49:36.904" v="730" actId="1076"/>
          <ac:cxnSpMkLst>
            <pc:docMk/>
            <pc:sldMk cId="319614584" sldId="257"/>
            <ac:cxnSpMk id="22" creationId="{DC0FFBFD-F0C2-0B06-FB76-C607C92A672D}"/>
          </ac:cxnSpMkLst>
        </pc:cxnChg>
        <pc:cxnChg chg="add mod">
          <ac:chgData name="Lydia Lane" userId="6cfbb8fb068cc2f0" providerId="LiveId" clId="{086A7E35-C995-4CD6-A8AA-5FB2C1529599}" dt="2022-08-23T09:49:47.479" v="733" actId="14100"/>
          <ac:cxnSpMkLst>
            <pc:docMk/>
            <pc:sldMk cId="319614584" sldId="257"/>
            <ac:cxnSpMk id="23" creationId="{B6ECC207-CC63-4207-E6E5-CC83CD9F7E34}"/>
          </ac:cxnSpMkLst>
        </pc:cxnChg>
        <pc:cxnChg chg="add mod">
          <ac:chgData name="Lydia Lane" userId="6cfbb8fb068cc2f0" providerId="LiveId" clId="{086A7E35-C995-4CD6-A8AA-5FB2C1529599}" dt="2022-08-23T09:49:57.369" v="736" actId="14100"/>
          <ac:cxnSpMkLst>
            <pc:docMk/>
            <pc:sldMk cId="319614584" sldId="257"/>
            <ac:cxnSpMk id="25" creationId="{D6990220-F26F-3FE7-EBB3-2D1F010E11E7}"/>
          </ac:cxnSpMkLst>
        </pc:cxnChg>
        <pc:cxnChg chg="add mod">
          <ac:chgData name="Lydia Lane" userId="6cfbb8fb068cc2f0" providerId="LiveId" clId="{086A7E35-C995-4CD6-A8AA-5FB2C1529599}" dt="2022-08-23T09:50:09.364" v="739" actId="14100"/>
          <ac:cxnSpMkLst>
            <pc:docMk/>
            <pc:sldMk cId="319614584" sldId="257"/>
            <ac:cxnSpMk id="27" creationId="{C16861F9-9F80-3CBD-CDAE-1552BA0C12CE}"/>
          </ac:cxnSpMkLst>
        </pc:cxnChg>
        <pc:cxnChg chg="add mod">
          <ac:chgData name="Lydia Lane" userId="6cfbb8fb068cc2f0" providerId="LiveId" clId="{086A7E35-C995-4CD6-A8AA-5FB2C1529599}" dt="2022-08-23T09:50:24.145" v="742" actId="14100"/>
          <ac:cxnSpMkLst>
            <pc:docMk/>
            <pc:sldMk cId="319614584" sldId="257"/>
            <ac:cxnSpMk id="29" creationId="{6F1A828F-82FE-30DD-3967-BCC66C2C19E3}"/>
          </ac:cxnSpMkLst>
        </pc:cxnChg>
        <pc:cxnChg chg="add mod">
          <ac:chgData name="Lydia Lane" userId="6cfbb8fb068cc2f0" providerId="LiveId" clId="{086A7E35-C995-4CD6-A8AA-5FB2C1529599}" dt="2022-08-23T09:50:42.296" v="744" actId="1076"/>
          <ac:cxnSpMkLst>
            <pc:docMk/>
            <pc:sldMk cId="319614584" sldId="257"/>
            <ac:cxnSpMk id="31" creationId="{7CCDA89B-E2B6-5E84-18BB-8531E61AEA83}"/>
          </ac:cxnSpMkLst>
        </pc:cxnChg>
        <pc:cxnChg chg="add mod">
          <ac:chgData name="Lydia Lane" userId="6cfbb8fb068cc2f0" providerId="LiveId" clId="{086A7E35-C995-4CD6-A8AA-5FB2C1529599}" dt="2022-08-23T09:50:49.355" v="746" actId="1076"/>
          <ac:cxnSpMkLst>
            <pc:docMk/>
            <pc:sldMk cId="319614584" sldId="257"/>
            <ac:cxnSpMk id="32" creationId="{281F1CBE-535D-B2B0-9465-D5FA043B0DB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COP26S-01_02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52522" y="162891"/>
            <a:ext cx="3387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accelerate the phase-out of coal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7D0709-2072-B0AE-D834-A27129986346}"/>
              </a:ext>
            </a:extLst>
          </p:cNvPr>
          <p:cNvSpPr txBox="1"/>
          <p:nvPr/>
        </p:nvSpPr>
        <p:spPr>
          <a:xfrm>
            <a:off x="165902" y="1399327"/>
            <a:ext cx="652522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steps can you take to support the phase-out of coal? Design an anti-coal campaign and promote alternatives.  </a:t>
            </a:r>
          </a:p>
        </p:txBody>
      </p:sp>
      <p:graphicFrame>
        <p:nvGraphicFramePr>
          <p:cNvPr id="3" name="Table 8">
            <a:extLst>
              <a:ext uri="{FF2B5EF4-FFF2-40B4-BE49-F238E27FC236}">
                <a16:creationId xmlns:a16="http://schemas.microsoft.com/office/drawing/2014/main" id="{FAED80FB-C644-1F1C-DC3E-11ABF6E20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425603"/>
              </p:ext>
            </p:extLst>
          </p:nvPr>
        </p:nvGraphicFramePr>
        <p:xfrm>
          <a:off x="165902" y="1967990"/>
          <a:ext cx="6514684" cy="538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469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779215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47041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Campaign name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44994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Campaign motto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82929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Campaign info- How must your employees get to work, or do your employees work from home? Dress code? Number of employees?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62266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Coal alternative your campaign promotes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606332"/>
                  </a:ext>
                </a:extLst>
              </a:tr>
              <a:tr h="82929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Design an event to campaign for change, This could be-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Protests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Fundraisers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Seminars (or E-seminars) with the public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Lectures to inform the public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4465524"/>
                  </a:ext>
                </a:extLst>
              </a:tr>
            </a:tbl>
          </a:graphicData>
        </a:graphic>
      </p:graphicFrame>
      <p:graphicFrame>
        <p:nvGraphicFramePr>
          <p:cNvPr id="14" name="Table 8">
            <a:extLst>
              <a:ext uri="{FF2B5EF4-FFF2-40B4-BE49-F238E27FC236}">
                <a16:creationId xmlns:a16="http://schemas.microsoft.com/office/drawing/2014/main" id="{35E3BDA0-B57B-59BC-B4E5-09E68A837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562940"/>
              </p:ext>
            </p:extLst>
          </p:nvPr>
        </p:nvGraphicFramePr>
        <p:xfrm>
          <a:off x="1921863" y="7584380"/>
          <a:ext cx="4769268" cy="177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9268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</a:tblGrid>
              <a:tr h="177527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3F31035-10CA-6CA7-C19A-924A036E3AB6}"/>
              </a:ext>
            </a:extLst>
          </p:cNvPr>
          <p:cNvSpPr txBox="1"/>
          <p:nvPr/>
        </p:nvSpPr>
        <p:spPr>
          <a:xfrm>
            <a:off x="245646" y="7554702"/>
            <a:ext cx="149474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Design your campaign logo in this space: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481D8AE-116D-72CB-417D-9125600B1E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" b="1874"/>
          <a:stretch/>
        </p:blipFill>
        <p:spPr>
          <a:xfrm>
            <a:off x="188913" y="8248442"/>
            <a:ext cx="1551477" cy="1008000"/>
          </a:xfrm>
          <a:prstGeom prst="roundRect">
            <a:avLst>
              <a:gd name="adj" fmla="val 2301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7281175-ABF1-6D9E-761B-C0155A7B4E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2912A9-67BB-67FB-2210-F41E9417B8CB}"/>
              </a:ext>
            </a:extLst>
          </p:cNvPr>
          <p:cNvSpPr txBox="1"/>
          <p:nvPr/>
        </p:nvSpPr>
        <p:spPr>
          <a:xfrm>
            <a:off x="1052522" y="162891"/>
            <a:ext cx="3387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accelerate the phase-out of coal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E9BFAB-E1AA-613E-914E-3DB3519C994D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COP26S-01_02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085691-57FE-A7E2-1C90-2A5E10D76E07}"/>
              </a:ext>
            </a:extLst>
          </p:cNvPr>
          <p:cNvSpPr txBox="1"/>
          <p:nvPr/>
        </p:nvSpPr>
        <p:spPr>
          <a:xfrm>
            <a:off x="155356" y="1422410"/>
            <a:ext cx="6525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07E80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Identify the areas of your life that use the most coal, filling out the table below. </a:t>
            </a: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Calculate or estimate what percentages might constitute a breakdown of your coal usage.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07E80"/>
              </a:solidFill>
              <a:effectLst/>
              <a:uLnTx/>
              <a:uFillTx/>
              <a:latin typeface="Arial Rounded MT Bold" panose="020F0704030504030204" pitchFamily="34" charset="77"/>
              <a:ea typeface="+mn-ea"/>
              <a:cs typeface="+mn-cs"/>
            </a:endParaRPr>
          </a:p>
        </p:txBody>
      </p:sp>
      <p:sp>
        <p:nvSpPr>
          <p:cNvPr id="15" name="Rounded Rectangle 24">
            <a:extLst>
              <a:ext uri="{FF2B5EF4-FFF2-40B4-BE49-F238E27FC236}">
                <a16:creationId xmlns:a16="http://schemas.microsoft.com/office/drawing/2014/main" id="{D84BF5FA-64AC-2358-2AE0-384472F527DE}"/>
              </a:ext>
            </a:extLst>
          </p:cNvPr>
          <p:cNvSpPr/>
          <p:nvPr/>
        </p:nvSpPr>
        <p:spPr>
          <a:xfrm>
            <a:off x="155355" y="2103196"/>
            <a:ext cx="6525229" cy="2338176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E0297D-46BD-C9C6-32F9-A2EFFB264DB7}"/>
              </a:ext>
            </a:extLst>
          </p:cNvPr>
          <p:cNvSpPr txBox="1"/>
          <p:nvPr/>
        </p:nvSpPr>
        <p:spPr>
          <a:xfrm>
            <a:off x="1272490" y="2223108"/>
            <a:ext cx="42909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Coal usage in my life (areas and estimations):</a:t>
            </a:r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DE572A12-65AD-3974-B7D7-9F4022BC0F45}"/>
              </a:ext>
            </a:extLst>
          </p:cNvPr>
          <p:cNvSpPr>
            <a:spLocks noChangeAspect="1"/>
          </p:cNvSpPr>
          <p:nvPr/>
        </p:nvSpPr>
        <p:spPr>
          <a:xfrm>
            <a:off x="3429000" y="4568830"/>
            <a:ext cx="3240000" cy="3240000"/>
          </a:xfrm>
          <a:prstGeom prst="flowChartConnector">
            <a:avLst/>
          </a:prstGeom>
          <a:noFill/>
          <a:ln>
            <a:solidFill>
              <a:srgbClr val="00C6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400305-9D2A-F8B7-DA19-79E875959B69}"/>
              </a:ext>
            </a:extLst>
          </p:cNvPr>
          <p:cNvSpPr txBox="1"/>
          <p:nvPr/>
        </p:nvSpPr>
        <p:spPr>
          <a:xfrm>
            <a:off x="74234" y="4895554"/>
            <a:ext cx="32626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07E80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Fill out a pie chart with your results. Write an evaluative conclusion that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07E80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summarises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07E80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+mn-cs"/>
              </a:rPr>
              <a:t> your highest area of use and what your next steps are going to be to reduce it.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78C9DB-6028-6B0C-B967-6B3CEA0CF75A}"/>
              </a:ext>
            </a:extLst>
          </p:cNvPr>
          <p:cNvCxnSpPr/>
          <p:nvPr/>
        </p:nvCxnSpPr>
        <p:spPr>
          <a:xfrm>
            <a:off x="155355" y="6188830"/>
            <a:ext cx="30332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0FFBFD-F0C2-0B06-FB76-C607C92A672D}"/>
              </a:ext>
            </a:extLst>
          </p:cNvPr>
          <p:cNvCxnSpPr/>
          <p:nvPr/>
        </p:nvCxnSpPr>
        <p:spPr>
          <a:xfrm>
            <a:off x="188913" y="6587973"/>
            <a:ext cx="30332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6ECC207-CC63-4207-E6E5-CC83CD9F7E34}"/>
              </a:ext>
            </a:extLst>
          </p:cNvPr>
          <p:cNvCxnSpPr>
            <a:cxnSpLocks/>
          </p:cNvCxnSpPr>
          <p:nvPr/>
        </p:nvCxnSpPr>
        <p:spPr>
          <a:xfrm>
            <a:off x="188912" y="6994373"/>
            <a:ext cx="32290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990220-F26F-3FE7-EBB3-2D1F010E11E7}"/>
              </a:ext>
            </a:extLst>
          </p:cNvPr>
          <p:cNvCxnSpPr>
            <a:cxnSpLocks/>
          </p:cNvCxnSpPr>
          <p:nvPr/>
        </p:nvCxnSpPr>
        <p:spPr>
          <a:xfrm>
            <a:off x="188913" y="7400773"/>
            <a:ext cx="3541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6861F9-9F80-3CBD-CDAE-1552BA0C12CE}"/>
              </a:ext>
            </a:extLst>
          </p:cNvPr>
          <p:cNvCxnSpPr>
            <a:cxnSpLocks/>
          </p:cNvCxnSpPr>
          <p:nvPr/>
        </p:nvCxnSpPr>
        <p:spPr>
          <a:xfrm>
            <a:off x="188912" y="7821831"/>
            <a:ext cx="400571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F1A828F-82FE-30DD-3967-BCC66C2C19E3}"/>
              </a:ext>
            </a:extLst>
          </p:cNvPr>
          <p:cNvCxnSpPr>
            <a:cxnSpLocks/>
          </p:cNvCxnSpPr>
          <p:nvPr/>
        </p:nvCxnSpPr>
        <p:spPr>
          <a:xfrm>
            <a:off x="188912" y="8271630"/>
            <a:ext cx="6480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CCDA89B-E2B6-5E84-18BB-8531E61AEA83}"/>
              </a:ext>
            </a:extLst>
          </p:cNvPr>
          <p:cNvCxnSpPr>
            <a:cxnSpLocks/>
          </p:cNvCxnSpPr>
          <p:nvPr/>
        </p:nvCxnSpPr>
        <p:spPr>
          <a:xfrm>
            <a:off x="200496" y="8728830"/>
            <a:ext cx="6480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81F1CBE-535D-B2B0-9465-D5FA043B0DBA}"/>
              </a:ext>
            </a:extLst>
          </p:cNvPr>
          <p:cNvCxnSpPr>
            <a:cxnSpLocks/>
          </p:cNvCxnSpPr>
          <p:nvPr/>
        </p:nvCxnSpPr>
        <p:spPr>
          <a:xfrm>
            <a:off x="177925" y="9164259"/>
            <a:ext cx="6480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1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207</Words>
  <Application>Microsoft Office PowerPoint</Application>
  <PresentationFormat>A4 Paper (210x297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2022-08-23T08:26:28Z</dcterms:created>
  <dcterms:modified xsi:type="dcterms:W3CDTF">2022-08-23T09:51:00Z</dcterms:modified>
</cp:coreProperties>
</file>