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"/>
  </p:notesMasterIdLst>
  <p:sldIdLst>
    <p:sldId id="274" r:id="rId2"/>
    <p:sldId id="273" r:id="rId3"/>
    <p:sldId id="275" r:id="rId4"/>
  </p:sldIdLst>
  <p:sldSz cx="6858000" cy="9906000" type="A4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7" userDrawn="1">
          <p15:clr>
            <a:srgbClr val="A4A3A4"/>
          </p15:clr>
        </p15:guide>
        <p15:guide id="2" pos="119" userDrawn="1">
          <p15:clr>
            <a:srgbClr val="A4A3A4"/>
          </p15:clr>
        </p15:guide>
        <p15:guide id="3" pos="4201" userDrawn="1">
          <p15:clr>
            <a:srgbClr val="A4A3A4"/>
          </p15:clr>
        </p15:guide>
        <p15:guide id="4" orient="horz" pos="59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C7CC"/>
    <a:srgbClr val="807E80"/>
    <a:srgbClr val="4E433F"/>
    <a:srgbClr val="161211"/>
    <a:srgbClr val="FFFFFF"/>
    <a:srgbClr val="00C6CB"/>
    <a:srgbClr val="54C7CC"/>
    <a:srgbClr val="33CCCC"/>
    <a:srgbClr val="7DEBEB"/>
    <a:srgbClr val="7CE0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03"/>
    <p:restoredTop sz="95846"/>
  </p:normalViewPr>
  <p:slideViewPr>
    <p:cSldViewPr snapToGrid="0" snapToObjects="1">
      <p:cViewPr>
        <p:scale>
          <a:sx n="75" d="100"/>
          <a:sy n="75" d="100"/>
        </p:scale>
        <p:origin x="2251" y="-48"/>
      </p:cViewPr>
      <p:guideLst>
        <p:guide orient="horz" pos="897"/>
        <p:guide pos="119"/>
        <p:guide pos="4201"/>
        <p:guide orient="horz" pos="59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268FC-2825-4F6C-8891-42CDD914C3B3}" type="datetimeFigureOut">
              <a:rPr lang="en-GB" smtClean="0"/>
              <a:t>18/12/2023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54263" y="1279525"/>
            <a:ext cx="239077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CB3B4-AFA7-461B-BBDC-B26BBDA4B7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078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64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6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26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48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24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3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69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49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16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63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63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E4842-C518-9741-BB7B-A105FBC0FC1C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1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11" Type="http://schemas.openxmlformats.org/officeDocument/2006/relationships/image" Target="../media/image8.png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g"/><Relationship Id="rId18" Type="http://schemas.openxmlformats.org/officeDocument/2006/relationships/image" Target="../media/image21.jp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openxmlformats.org/officeDocument/2006/relationships/image" Target="../media/image15.jpg"/><Relationship Id="rId17" Type="http://schemas.openxmlformats.org/officeDocument/2006/relationships/image" Target="../media/image20.jpg"/><Relationship Id="rId2" Type="http://schemas.openxmlformats.org/officeDocument/2006/relationships/image" Target="../media/image1.png"/><Relationship Id="rId16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11" Type="http://schemas.openxmlformats.org/officeDocument/2006/relationships/image" Target="../media/image14.png"/><Relationship Id="rId5" Type="http://schemas.microsoft.com/office/2007/relationships/hdphoto" Target="../media/hdphoto2.wdp"/><Relationship Id="rId15" Type="http://schemas.openxmlformats.org/officeDocument/2006/relationships/image" Target="../media/image18.jpg"/><Relationship Id="rId10" Type="http://schemas.openxmlformats.org/officeDocument/2006/relationships/image" Target="../media/image13.png"/><Relationship Id="rId19" Type="http://schemas.openxmlformats.org/officeDocument/2006/relationships/image" Target="../media/image22.jpg"/><Relationship Id="rId4" Type="http://schemas.openxmlformats.org/officeDocument/2006/relationships/image" Target="../media/image2.png"/><Relationship Id="rId9" Type="http://schemas.openxmlformats.org/officeDocument/2006/relationships/image" Target="../media/image12.png"/><Relationship Id="rId1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3">
            <a:extLst>
              <a:ext uri="{FF2B5EF4-FFF2-40B4-BE49-F238E27FC236}">
                <a16:creationId xmlns:a16="http://schemas.microsoft.com/office/drawing/2014/main" id="{0848B79B-7138-CB5B-51C1-A937D2EC7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547" y="7303804"/>
            <a:ext cx="6490112" cy="2205864"/>
          </a:xfrm>
          <a:prstGeom prst="roundRect">
            <a:avLst/>
          </a:prstGeom>
          <a:noFill/>
          <a:ln w="28575">
            <a:solidFill>
              <a:srgbClr val="55C7CC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4720" tIns="42360" rIns="84720" bIns="42360" numCol="1" anchor="ctr" anchorCtr="0" compatLnSpc="1">
            <a:prstTxWarp prst="textNoShape">
              <a:avLst/>
            </a:prstTxWarp>
            <a:spAutoFit/>
          </a:bodyPr>
          <a:lstStyle/>
          <a:p>
            <a:pPr defTabSz="84713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solidFill>
                <a:srgbClr val="807E8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defTabSz="8471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807E8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When I walk in the garden I bump into a ____________________.</a:t>
            </a:r>
          </a:p>
          <a:p>
            <a:pPr defTabSz="84713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00" dirty="0">
              <a:solidFill>
                <a:srgbClr val="807E8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defTabSz="84713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00" dirty="0">
              <a:solidFill>
                <a:srgbClr val="807E8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defTabSz="84713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00" dirty="0">
              <a:solidFill>
                <a:srgbClr val="807E8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defTabSz="8471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807E8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When I dig in the soil I find a _______________________________.</a:t>
            </a:r>
          </a:p>
          <a:p>
            <a:pPr defTabSz="84713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00" dirty="0">
              <a:solidFill>
                <a:srgbClr val="807E8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defTabSz="84713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00" dirty="0">
              <a:solidFill>
                <a:srgbClr val="807E8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defTabSz="84713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00" dirty="0">
              <a:solidFill>
                <a:srgbClr val="807E8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defTabSz="8471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807E8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When I look at the roses I can see a ________________________.</a:t>
            </a:r>
          </a:p>
        </p:txBody>
      </p:sp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D7003810-73B7-D195-BD82-0D53EB5A19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rcRect l="2994" t="13736" r="3923"/>
          <a:stretch/>
        </p:blipFill>
        <p:spPr>
          <a:xfrm>
            <a:off x="1689" y="0"/>
            <a:ext cx="6854622" cy="13896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2BA1913-C891-D244-8735-304621ADAD14}"/>
              </a:ext>
            </a:extLst>
          </p:cNvPr>
          <p:cNvSpPr txBox="1"/>
          <p:nvPr/>
        </p:nvSpPr>
        <p:spPr>
          <a:xfrm>
            <a:off x="4440397" y="853123"/>
            <a:ext cx="1305618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EYFS-05-02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852C0D-0E9F-2441-81D1-87A1F755D317}"/>
              </a:ext>
            </a:extLst>
          </p:cNvPr>
          <p:cNvSpPr txBox="1"/>
          <p:nvPr/>
        </p:nvSpPr>
        <p:spPr>
          <a:xfrm>
            <a:off x="1043185" y="276990"/>
            <a:ext cx="5637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Mission Assignment: 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Discover where insects and invertebrates live</a:t>
            </a:r>
            <a:endParaRPr lang="en-US" sz="1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AD5F2A-ED86-27ED-10D7-DD90AA99A5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rcRect r="1930" b="55598"/>
          <a:stretch/>
        </p:blipFill>
        <p:spPr>
          <a:xfrm>
            <a:off x="-1" y="9621475"/>
            <a:ext cx="6858002" cy="284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1EA452-6AAC-981B-6348-CFDECA24D72B}"/>
              </a:ext>
            </a:extLst>
          </p:cNvPr>
          <p:cNvSpPr txBox="1"/>
          <p:nvPr/>
        </p:nvSpPr>
        <p:spPr>
          <a:xfrm>
            <a:off x="3820205" y="9661418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2024 All Rights Reserved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9DF1B83-FFB0-6142-1748-889403EB3B50}"/>
              </a:ext>
            </a:extLst>
          </p:cNvPr>
          <p:cNvSpPr/>
          <p:nvPr/>
        </p:nvSpPr>
        <p:spPr>
          <a:xfrm>
            <a:off x="18029" y="9343447"/>
            <a:ext cx="543164" cy="547038"/>
          </a:xfrm>
          <a:prstGeom prst="ellipse">
            <a:avLst/>
          </a:prstGeom>
          <a:solidFill>
            <a:srgbClr val="54C7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07F447-9A1B-5285-075B-9E27D90C05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55356" y="9381617"/>
            <a:ext cx="263235" cy="499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C1EB67-360C-69BE-F2BA-DE780FBCBFCA}"/>
              </a:ext>
            </a:extLst>
          </p:cNvPr>
          <p:cNvSpPr txBox="1"/>
          <p:nvPr/>
        </p:nvSpPr>
        <p:spPr>
          <a:xfrm>
            <a:off x="188913" y="9455891"/>
            <a:ext cx="113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1</a:t>
            </a:r>
          </a:p>
        </p:txBody>
      </p:sp>
      <p:sp>
        <p:nvSpPr>
          <p:cNvPr id="70" name="Freeform 36">
            <a:extLst>
              <a:ext uri="{FF2B5EF4-FFF2-40B4-BE49-F238E27FC236}">
                <a16:creationId xmlns:a16="http://schemas.microsoft.com/office/drawing/2014/main" id="{8BEEFF1C-4AB9-E9F5-621E-776B2329421D}"/>
              </a:ext>
            </a:extLst>
          </p:cNvPr>
          <p:cNvSpPr/>
          <p:nvPr/>
        </p:nvSpPr>
        <p:spPr>
          <a:xfrm rot="2445461">
            <a:off x="2372000" y="3168529"/>
            <a:ext cx="2790992" cy="4506101"/>
          </a:xfrm>
          <a:custGeom>
            <a:avLst/>
            <a:gdLst>
              <a:gd name="connsiteX0" fmla="*/ 1025118 w 3974361"/>
              <a:gd name="connsiteY0" fmla="*/ 4036786 h 4036786"/>
              <a:gd name="connsiteX1" fmla="*/ 1043261 w 3974361"/>
              <a:gd name="connsiteY1" fmla="*/ 3810000 h 4036786"/>
              <a:gd name="connsiteX2" fmla="*/ 1106761 w 3974361"/>
              <a:gd name="connsiteY2" fmla="*/ 3664857 h 4036786"/>
              <a:gd name="connsiteX3" fmla="*/ 1133975 w 3974361"/>
              <a:gd name="connsiteY3" fmla="*/ 3601357 h 4036786"/>
              <a:gd name="connsiteX4" fmla="*/ 1215618 w 3974361"/>
              <a:gd name="connsiteY4" fmla="*/ 3528786 h 4036786"/>
              <a:gd name="connsiteX5" fmla="*/ 1288189 w 3974361"/>
              <a:gd name="connsiteY5" fmla="*/ 3465286 h 4036786"/>
              <a:gd name="connsiteX6" fmla="*/ 1387975 w 3974361"/>
              <a:gd name="connsiteY6" fmla="*/ 3383643 h 4036786"/>
              <a:gd name="connsiteX7" fmla="*/ 1442403 w 3974361"/>
              <a:gd name="connsiteY7" fmla="*/ 3365500 h 4036786"/>
              <a:gd name="connsiteX8" fmla="*/ 1469618 w 3974361"/>
              <a:gd name="connsiteY8" fmla="*/ 3356429 h 4036786"/>
              <a:gd name="connsiteX9" fmla="*/ 1578475 w 3974361"/>
              <a:gd name="connsiteY9" fmla="*/ 3329214 h 4036786"/>
              <a:gd name="connsiteX10" fmla="*/ 1614761 w 3974361"/>
              <a:gd name="connsiteY10" fmla="*/ 3320143 h 4036786"/>
              <a:gd name="connsiteX11" fmla="*/ 1641975 w 3974361"/>
              <a:gd name="connsiteY11" fmla="*/ 3311071 h 4036786"/>
              <a:gd name="connsiteX12" fmla="*/ 1678261 w 3974361"/>
              <a:gd name="connsiteY12" fmla="*/ 3302000 h 4036786"/>
              <a:gd name="connsiteX13" fmla="*/ 1705475 w 3974361"/>
              <a:gd name="connsiteY13" fmla="*/ 3292929 h 4036786"/>
              <a:gd name="connsiteX14" fmla="*/ 1787118 w 3974361"/>
              <a:gd name="connsiteY14" fmla="*/ 3283857 h 4036786"/>
              <a:gd name="connsiteX15" fmla="*/ 1959475 w 3974361"/>
              <a:gd name="connsiteY15" fmla="*/ 3265714 h 4036786"/>
              <a:gd name="connsiteX16" fmla="*/ 2367689 w 3974361"/>
              <a:gd name="connsiteY16" fmla="*/ 3256643 h 4036786"/>
              <a:gd name="connsiteX17" fmla="*/ 2521903 w 3974361"/>
              <a:gd name="connsiteY17" fmla="*/ 3229429 h 4036786"/>
              <a:gd name="connsiteX18" fmla="*/ 2549118 w 3974361"/>
              <a:gd name="connsiteY18" fmla="*/ 3211286 h 4036786"/>
              <a:gd name="connsiteX19" fmla="*/ 2585403 w 3974361"/>
              <a:gd name="connsiteY19" fmla="*/ 3193143 h 4036786"/>
              <a:gd name="connsiteX20" fmla="*/ 2639832 w 3974361"/>
              <a:gd name="connsiteY20" fmla="*/ 3147786 h 4036786"/>
              <a:gd name="connsiteX21" fmla="*/ 2812189 w 3974361"/>
              <a:gd name="connsiteY21" fmla="*/ 3038929 h 4036786"/>
              <a:gd name="connsiteX22" fmla="*/ 2848475 w 3974361"/>
              <a:gd name="connsiteY22" fmla="*/ 3002643 h 4036786"/>
              <a:gd name="connsiteX23" fmla="*/ 2884761 w 3974361"/>
              <a:gd name="connsiteY23" fmla="*/ 2957286 h 4036786"/>
              <a:gd name="connsiteX24" fmla="*/ 2911975 w 3974361"/>
              <a:gd name="connsiteY24" fmla="*/ 2939143 h 4036786"/>
              <a:gd name="connsiteX25" fmla="*/ 2930118 w 3974361"/>
              <a:gd name="connsiteY25" fmla="*/ 2893786 h 4036786"/>
              <a:gd name="connsiteX26" fmla="*/ 2939189 w 3974361"/>
              <a:gd name="connsiteY26" fmla="*/ 2857500 h 4036786"/>
              <a:gd name="connsiteX27" fmla="*/ 2948261 w 3974361"/>
              <a:gd name="connsiteY27" fmla="*/ 2830286 h 4036786"/>
              <a:gd name="connsiteX28" fmla="*/ 2957332 w 3974361"/>
              <a:gd name="connsiteY28" fmla="*/ 2757714 h 4036786"/>
              <a:gd name="connsiteX29" fmla="*/ 2948261 w 3974361"/>
              <a:gd name="connsiteY29" fmla="*/ 2576286 h 4036786"/>
              <a:gd name="connsiteX30" fmla="*/ 2893832 w 3974361"/>
              <a:gd name="connsiteY30" fmla="*/ 2503714 h 4036786"/>
              <a:gd name="connsiteX31" fmla="*/ 2857546 w 3974361"/>
              <a:gd name="connsiteY31" fmla="*/ 2476500 h 4036786"/>
              <a:gd name="connsiteX32" fmla="*/ 2812189 w 3974361"/>
              <a:gd name="connsiteY32" fmla="*/ 2458357 h 4036786"/>
              <a:gd name="connsiteX33" fmla="*/ 2721475 w 3974361"/>
              <a:gd name="connsiteY33" fmla="*/ 2431143 h 4036786"/>
              <a:gd name="connsiteX34" fmla="*/ 2694261 w 3974361"/>
              <a:gd name="connsiteY34" fmla="*/ 2413000 h 4036786"/>
              <a:gd name="connsiteX35" fmla="*/ 2549118 w 3974361"/>
              <a:gd name="connsiteY35" fmla="*/ 2385786 h 4036786"/>
              <a:gd name="connsiteX36" fmla="*/ 2485618 w 3974361"/>
              <a:gd name="connsiteY36" fmla="*/ 2367643 h 4036786"/>
              <a:gd name="connsiteX37" fmla="*/ 2449332 w 3974361"/>
              <a:gd name="connsiteY37" fmla="*/ 2358571 h 4036786"/>
              <a:gd name="connsiteX38" fmla="*/ 2422118 w 3974361"/>
              <a:gd name="connsiteY38" fmla="*/ 2349500 h 4036786"/>
              <a:gd name="connsiteX39" fmla="*/ 2322332 w 3974361"/>
              <a:gd name="connsiteY39" fmla="*/ 2340429 h 4036786"/>
              <a:gd name="connsiteX40" fmla="*/ 2286046 w 3974361"/>
              <a:gd name="connsiteY40" fmla="*/ 2331357 h 4036786"/>
              <a:gd name="connsiteX41" fmla="*/ 2068332 w 3974361"/>
              <a:gd name="connsiteY41" fmla="*/ 2313214 h 4036786"/>
              <a:gd name="connsiteX42" fmla="*/ 2022975 w 3974361"/>
              <a:gd name="connsiteY42" fmla="*/ 2304143 h 4036786"/>
              <a:gd name="connsiteX43" fmla="*/ 1968546 w 3974361"/>
              <a:gd name="connsiteY43" fmla="*/ 2286000 h 4036786"/>
              <a:gd name="connsiteX44" fmla="*/ 1941332 w 3974361"/>
              <a:gd name="connsiteY44" fmla="*/ 2276929 h 4036786"/>
              <a:gd name="connsiteX45" fmla="*/ 1823403 w 3974361"/>
              <a:gd name="connsiteY45" fmla="*/ 2240643 h 4036786"/>
              <a:gd name="connsiteX46" fmla="*/ 1723618 w 3974361"/>
              <a:gd name="connsiteY46" fmla="*/ 2195286 h 4036786"/>
              <a:gd name="connsiteX47" fmla="*/ 1632903 w 3974361"/>
              <a:gd name="connsiteY47" fmla="*/ 2095500 h 4036786"/>
              <a:gd name="connsiteX48" fmla="*/ 1578475 w 3974361"/>
              <a:gd name="connsiteY48" fmla="*/ 2041071 h 4036786"/>
              <a:gd name="connsiteX49" fmla="*/ 1587546 w 3974361"/>
              <a:gd name="connsiteY49" fmla="*/ 1750786 h 4036786"/>
              <a:gd name="connsiteX50" fmla="*/ 1623832 w 3974361"/>
              <a:gd name="connsiteY50" fmla="*/ 1687286 h 4036786"/>
              <a:gd name="connsiteX51" fmla="*/ 1687332 w 3974361"/>
              <a:gd name="connsiteY51" fmla="*/ 1587500 h 4036786"/>
              <a:gd name="connsiteX52" fmla="*/ 1714546 w 3974361"/>
              <a:gd name="connsiteY52" fmla="*/ 1542143 h 4036786"/>
              <a:gd name="connsiteX53" fmla="*/ 1741761 w 3974361"/>
              <a:gd name="connsiteY53" fmla="*/ 1505857 h 4036786"/>
              <a:gd name="connsiteX54" fmla="*/ 1768975 w 3974361"/>
              <a:gd name="connsiteY54" fmla="*/ 1451429 h 4036786"/>
              <a:gd name="connsiteX55" fmla="*/ 1805261 w 3974361"/>
              <a:gd name="connsiteY55" fmla="*/ 1415143 h 4036786"/>
              <a:gd name="connsiteX56" fmla="*/ 1859689 w 3974361"/>
              <a:gd name="connsiteY56" fmla="*/ 1351643 h 4036786"/>
              <a:gd name="connsiteX57" fmla="*/ 1932261 w 3974361"/>
              <a:gd name="connsiteY57" fmla="*/ 1306286 h 4036786"/>
              <a:gd name="connsiteX58" fmla="*/ 2013903 w 3974361"/>
              <a:gd name="connsiteY58" fmla="*/ 1260929 h 4036786"/>
              <a:gd name="connsiteX59" fmla="*/ 2059261 w 3974361"/>
              <a:gd name="connsiteY59" fmla="*/ 1233714 h 4036786"/>
              <a:gd name="connsiteX60" fmla="*/ 2186261 w 3974361"/>
              <a:gd name="connsiteY60" fmla="*/ 1197429 h 4036786"/>
              <a:gd name="connsiteX61" fmla="*/ 2322332 w 3974361"/>
              <a:gd name="connsiteY61" fmla="*/ 1161143 h 4036786"/>
              <a:gd name="connsiteX62" fmla="*/ 2394903 w 3974361"/>
              <a:gd name="connsiteY62" fmla="*/ 1152071 h 4036786"/>
              <a:gd name="connsiteX63" fmla="*/ 2694261 w 3974361"/>
              <a:gd name="connsiteY63" fmla="*/ 1124857 h 4036786"/>
              <a:gd name="connsiteX64" fmla="*/ 3193189 w 3974361"/>
              <a:gd name="connsiteY64" fmla="*/ 1133929 h 4036786"/>
              <a:gd name="connsiteX65" fmla="*/ 3238546 w 3974361"/>
              <a:gd name="connsiteY65" fmla="*/ 1143000 h 4036786"/>
              <a:gd name="connsiteX66" fmla="*/ 3338332 w 3974361"/>
              <a:gd name="connsiteY66" fmla="*/ 1161143 h 4036786"/>
              <a:gd name="connsiteX67" fmla="*/ 3537903 w 3974361"/>
              <a:gd name="connsiteY67" fmla="*/ 1133929 h 4036786"/>
              <a:gd name="connsiteX68" fmla="*/ 3592332 w 3974361"/>
              <a:gd name="connsiteY68" fmla="*/ 1097643 h 4036786"/>
              <a:gd name="connsiteX69" fmla="*/ 3655832 w 3974361"/>
              <a:gd name="connsiteY69" fmla="*/ 1061357 h 4036786"/>
              <a:gd name="connsiteX70" fmla="*/ 3728403 w 3974361"/>
              <a:gd name="connsiteY70" fmla="*/ 1006929 h 4036786"/>
              <a:gd name="connsiteX71" fmla="*/ 3755618 w 3974361"/>
              <a:gd name="connsiteY71" fmla="*/ 979714 h 4036786"/>
              <a:gd name="connsiteX72" fmla="*/ 3782832 w 3974361"/>
              <a:gd name="connsiteY72" fmla="*/ 943429 h 4036786"/>
              <a:gd name="connsiteX73" fmla="*/ 3828189 w 3974361"/>
              <a:gd name="connsiteY73" fmla="*/ 916214 h 4036786"/>
              <a:gd name="connsiteX74" fmla="*/ 3864475 w 3974361"/>
              <a:gd name="connsiteY74" fmla="*/ 861786 h 4036786"/>
              <a:gd name="connsiteX75" fmla="*/ 3891689 w 3974361"/>
              <a:gd name="connsiteY75" fmla="*/ 825500 h 4036786"/>
              <a:gd name="connsiteX76" fmla="*/ 3909832 w 3974361"/>
              <a:gd name="connsiteY76" fmla="*/ 789214 h 4036786"/>
              <a:gd name="connsiteX77" fmla="*/ 3927975 w 3974361"/>
              <a:gd name="connsiteY77" fmla="*/ 762000 h 4036786"/>
              <a:gd name="connsiteX78" fmla="*/ 3964261 w 3974361"/>
              <a:gd name="connsiteY78" fmla="*/ 680357 h 4036786"/>
              <a:gd name="connsiteX79" fmla="*/ 3964261 w 3974361"/>
              <a:gd name="connsiteY79" fmla="*/ 498929 h 4036786"/>
              <a:gd name="connsiteX80" fmla="*/ 3918903 w 3974361"/>
              <a:gd name="connsiteY80" fmla="*/ 417286 h 4036786"/>
              <a:gd name="connsiteX81" fmla="*/ 3837261 w 3974361"/>
              <a:gd name="connsiteY81" fmla="*/ 326571 h 4036786"/>
              <a:gd name="connsiteX82" fmla="*/ 3810046 w 3974361"/>
              <a:gd name="connsiteY82" fmla="*/ 299357 h 4036786"/>
              <a:gd name="connsiteX83" fmla="*/ 3746546 w 3974361"/>
              <a:gd name="connsiteY83" fmla="*/ 235857 h 4036786"/>
              <a:gd name="connsiteX84" fmla="*/ 3719332 w 3974361"/>
              <a:gd name="connsiteY84" fmla="*/ 208643 h 4036786"/>
              <a:gd name="connsiteX85" fmla="*/ 3628618 w 3974361"/>
              <a:gd name="connsiteY85" fmla="*/ 181429 h 4036786"/>
              <a:gd name="connsiteX86" fmla="*/ 3565118 w 3974361"/>
              <a:gd name="connsiteY86" fmla="*/ 163286 h 4036786"/>
              <a:gd name="connsiteX87" fmla="*/ 3483475 w 3974361"/>
              <a:gd name="connsiteY87" fmla="*/ 145143 h 4036786"/>
              <a:gd name="connsiteX88" fmla="*/ 3256689 w 3974361"/>
              <a:gd name="connsiteY88" fmla="*/ 81643 h 4036786"/>
              <a:gd name="connsiteX89" fmla="*/ 3002689 w 3974361"/>
              <a:gd name="connsiteY89" fmla="*/ 63500 h 4036786"/>
              <a:gd name="connsiteX90" fmla="*/ 2286046 w 3974361"/>
              <a:gd name="connsiteY90" fmla="*/ 81643 h 4036786"/>
              <a:gd name="connsiteX91" fmla="*/ 2159046 w 3974361"/>
              <a:gd name="connsiteY91" fmla="*/ 108857 h 4036786"/>
              <a:gd name="connsiteX92" fmla="*/ 2050189 w 3974361"/>
              <a:gd name="connsiteY92" fmla="*/ 136071 h 4036786"/>
              <a:gd name="connsiteX93" fmla="*/ 2022975 w 3974361"/>
              <a:gd name="connsiteY93" fmla="*/ 154214 h 4036786"/>
              <a:gd name="connsiteX94" fmla="*/ 1986689 w 3974361"/>
              <a:gd name="connsiteY94" fmla="*/ 172357 h 4036786"/>
              <a:gd name="connsiteX95" fmla="*/ 1959475 w 3974361"/>
              <a:gd name="connsiteY95" fmla="*/ 199571 h 4036786"/>
              <a:gd name="connsiteX96" fmla="*/ 1923189 w 3974361"/>
              <a:gd name="connsiteY96" fmla="*/ 226786 h 4036786"/>
              <a:gd name="connsiteX97" fmla="*/ 1868761 w 3974361"/>
              <a:gd name="connsiteY97" fmla="*/ 308429 h 4036786"/>
              <a:gd name="connsiteX98" fmla="*/ 1759903 w 3974361"/>
              <a:gd name="connsiteY98" fmla="*/ 408214 h 4036786"/>
              <a:gd name="connsiteX99" fmla="*/ 1723618 w 3974361"/>
              <a:gd name="connsiteY99" fmla="*/ 444500 h 4036786"/>
              <a:gd name="connsiteX100" fmla="*/ 1678261 w 3974361"/>
              <a:gd name="connsiteY100" fmla="*/ 471714 h 4036786"/>
              <a:gd name="connsiteX101" fmla="*/ 1641975 w 3974361"/>
              <a:gd name="connsiteY101" fmla="*/ 498929 h 4036786"/>
              <a:gd name="connsiteX102" fmla="*/ 1551261 w 3974361"/>
              <a:gd name="connsiteY102" fmla="*/ 553357 h 4036786"/>
              <a:gd name="connsiteX103" fmla="*/ 1505903 w 3974361"/>
              <a:gd name="connsiteY103" fmla="*/ 580571 h 4036786"/>
              <a:gd name="connsiteX104" fmla="*/ 1460546 w 3974361"/>
              <a:gd name="connsiteY104" fmla="*/ 607786 h 4036786"/>
              <a:gd name="connsiteX105" fmla="*/ 1369832 w 3974361"/>
              <a:gd name="connsiteY105" fmla="*/ 644071 h 4036786"/>
              <a:gd name="connsiteX106" fmla="*/ 1324475 w 3974361"/>
              <a:gd name="connsiteY106" fmla="*/ 671286 h 4036786"/>
              <a:gd name="connsiteX107" fmla="*/ 1279118 w 3974361"/>
              <a:gd name="connsiteY107" fmla="*/ 689429 h 4036786"/>
              <a:gd name="connsiteX108" fmla="*/ 1188403 w 3974361"/>
              <a:gd name="connsiteY108" fmla="*/ 743857 h 4036786"/>
              <a:gd name="connsiteX109" fmla="*/ 1079546 w 3974361"/>
              <a:gd name="connsiteY109" fmla="*/ 771071 h 4036786"/>
              <a:gd name="connsiteX110" fmla="*/ 1016046 w 3974361"/>
              <a:gd name="connsiteY110" fmla="*/ 789214 h 4036786"/>
              <a:gd name="connsiteX111" fmla="*/ 970689 w 3974361"/>
              <a:gd name="connsiteY111" fmla="*/ 798286 h 4036786"/>
              <a:gd name="connsiteX112" fmla="*/ 852761 w 3974361"/>
              <a:gd name="connsiteY112" fmla="*/ 825500 h 4036786"/>
              <a:gd name="connsiteX113" fmla="*/ 780189 w 3974361"/>
              <a:gd name="connsiteY113" fmla="*/ 834571 h 4036786"/>
              <a:gd name="connsiteX114" fmla="*/ 653189 w 3974361"/>
              <a:gd name="connsiteY114" fmla="*/ 852714 h 4036786"/>
              <a:gd name="connsiteX115" fmla="*/ 317546 w 3974361"/>
              <a:gd name="connsiteY115" fmla="*/ 834571 h 4036786"/>
              <a:gd name="connsiteX116" fmla="*/ 263118 w 3974361"/>
              <a:gd name="connsiteY116" fmla="*/ 825500 h 4036786"/>
              <a:gd name="connsiteX117" fmla="*/ 226832 w 3974361"/>
              <a:gd name="connsiteY117" fmla="*/ 807357 h 4036786"/>
              <a:gd name="connsiteX118" fmla="*/ 181475 w 3974361"/>
              <a:gd name="connsiteY118" fmla="*/ 789214 h 4036786"/>
              <a:gd name="connsiteX119" fmla="*/ 127046 w 3974361"/>
              <a:gd name="connsiteY119" fmla="*/ 716643 h 4036786"/>
              <a:gd name="connsiteX120" fmla="*/ 81689 w 3974361"/>
              <a:gd name="connsiteY120" fmla="*/ 662214 h 4036786"/>
              <a:gd name="connsiteX121" fmla="*/ 54475 w 3974361"/>
              <a:gd name="connsiteY121" fmla="*/ 635000 h 4036786"/>
              <a:gd name="connsiteX122" fmla="*/ 36332 w 3974361"/>
              <a:gd name="connsiteY122" fmla="*/ 598714 h 4036786"/>
              <a:gd name="connsiteX123" fmla="*/ 27261 w 3974361"/>
              <a:gd name="connsiteY123" fmla="*/ 544286 h 4036786"/>
              <a:gd name="connsiteX124" fmla="*/ 9118 w 3974361"/>
              <a:gd name="connsiteY124" fmla="*/ 281214 h 4036786"/>
              <a:gd name="connsiteX125" fmla="*/ 46 w 3974361"/>
              <a:gd name="connsiteY125" fmla="*/ 0 h 403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3974361" h="4036786">
                <a:moveTo>
                  <a:pt x="1025118" y="4036786"/>
                </a:moveTo>
                <a:cubicBezTo>
                  <a:pt x="1031166" y="3961191"/>
                  <a:pt x="1031900" y="3884981"/>
                  <a:pt x="1043261" y="3810000"/>
                </a:cubicBezTo>
                <a:cubicBezTo>
                  <a:pt x="1049040" y="3771858"/>
                  <a:pt x="1091302" y="3697984"/>
                  <a:pt x="1106761" y="3664857"/>
                </a:cubicBezTo>
                <a:cubicBezTo>
                  <a:pt x="1116499" y="3643989"/>
                  <a:pt x="1121201" y="3620518"/>
                  <a:pt x="1133975" y="3601357"/>
                </a:cubicBezTo>
                <a:cubicBezTo>
                  <a:pt x="1171730" y="3544725"/>
                  <a:pt x="1175162" y="3569242"/>
                  <a:pt x="1215618" y="3528786"/>
                </a:cubicBezTo>
                <a:cubicBezTo>
                  <a:pt x="1282719" y="3461685"/>
                  <a:pt x="1218963" y="3499899"/>
                  <a:pt x="1288189" y="3465286"/>
                </a:cubicBezTo>
                <a:cubicBezTo>
                  <a:pt x="1314821" y="3438653"/>
                  <a:pt x="1356907" y="3393999"/>
                  <a:pt x="1387975" y="3383643"/>
                </a:cubicBezTo>
                <a:lnTo>
                  <a:pt x="1442403" y="3365500"/>
                </a:lnTo>
                <a:cubicBezTo>
                  <a:pt x="1451475" y="3362476"/>
                  <a:pt x="1460241" y="3358304"/>
                  <a:pt x="1469618" y="3356429"/>
                </a:cubicBezTo>
                <a:cubicBezTo>
                  <a:pt x="1546364" y="3341079"/>
                  <a:pt x="1486154" y="3354392"/>
                  <a:pt x="1578475" y="3329214"/>
                </a:cubicBezTo>
                <a:cubicBezTo>
                  <a:pt x="1590503" y="3325934"/>
                  <a:pt x="1602773" y="3323568"/>
                  <a:pt x="1614761" y="3320143"/>
                </a:cubicBezTo>
                <a:cubicBezTo>
                  <a:pt x="1623955" y="3317516"/>
                  <a:pt x="1632781" y="3313698"/>
                  <a:pt x="1641975" y="3311071"/>
                </a:cubicBezTo>
                <a:cubicBezTo>
                  <a:pt x="1653963" y="3307646"/>
                  <a:pt x="1666273" y="3305425"/>
                  <a:pt x="1678261" y="3302000"/>
                </a:cubicBezTo>
                <a:cubicBezTo>
                  <a:pt x="1687455" y="3299373"/>
                  <a:pt x="1696043" y="3294501"/>
                  <a:pt x="1705475" y="3292929"/>
                </a:cubicBezTo>
                <a:cubicBezTo>
                  <a:pt x="1732484" y="3288427"/>
                  <a:pt x="1759904" y="3286881"/>
                  <a:pt x="1787118" y="3283857"/>
                </a:cubicBezTo>
                <a:cubicBezTo>
                  <a:pt x="1861237" y="3265328"/>
                  <a:pt x="1833815" y="3269903"/>
                  <a:pt x="1959475" y="3265714"/>
                </a:cubicBezTo>
                <a:cubicBezTo>
                  <a:pt x="2095504" y="3261180"/>
                  <a:pt x="2231618" y="3259667"/>
                  <a:pt x="2367689" y="3256643"/>
                </a:cubicBezTo>
                <a:cubicBezTo>
                  <a:pt x="2504155" y="3237148"/>
                  <a:pt x="2454120" y="3252022"/>
                  <a:pt x="2521903" y="3229429"/>
                </a:cubicBezTo>
                <a:cubicBezTo>
                  <a:pt x="2530975" y="3223381"/>
                  <a:pt x="2539652" y="3216695"/>
                  <a:pt x="2549118" y="3211286"/>
                </a:cubicBezTo>
                <a:cubicBezTo>
                  <a:pt x="2560859" y="3204577"/>
                  <a:pt x="2574325" y="3200898"/>
                  <a:pt x="2585403" y="3193143"/>
                </a:cubicBezTo>
                <a:cubicBezTo>
                  <a:pt x="2604751" y="3179600"/>
                  <a:pt x="2620371" y="3161166"/>
                  <a:pt x="2639832" y="3147786"/>
                </a:cubicBezTo>
                <a:cubicBezTo>
                  <a:pt x="2664206" y="3131029"/>
                  <a:pt x="2788750" y="3062368"/>
                  <a:pt x="2812189" y="3038929"/>
                </a:cubicBezTo>
                <a:cubicBezTo>
                  <a:pt x="2824284" y="3026834"/>
                  <a:pt x="2837111" y="3015428"/>
                  <a:pt x="2848475" y="3002643"/>
                </a:cubicBezTo>
                <a:cubicBezTo>
                  <a:pt x="2861338" y="2988172"/>
                  <a:pt x="2871070" y="2970977"/>
                  <a:pt x="2884761" y="2957286"/>
                </a:cubicBezTo>
                <a:cubicBezTo>
                  <a:pt x="2892470" y="2949577"/>
                  <a:pt x="2902904" y="2945191"/>
                  <a:pt x="2911975" y="2939143"/>
                </a:cubicBezTo>
                <a:cubicBezTo>
                  <a:pt x="2918023" y="2924024"/>
                  <a:pt x="2924969" y="2909234"/>
                  <a:pt x="2930118" y="2893786"/>
                </a:cubicBezTo>
                <a:cubicBezTo>
                  <a:pt x="2934061" y="2881958"/>
                  <a:pt x="2935764" y="2869488"/>
                  <a:pt x="2939189" y="2857500"/>
                </a:cubicBezTo>
                <a:cubicBezTo>
                  <a:pt x="2941816" y="2848306"/>
                  <a:pt x="2945237" y="2839357"/>
                  <a:pt x="2948261" y="2830286"/>
                </a:cubicBezTo>
                <a:cubicBezTo>
                  <a:pt x="2951285" y="2806095"/>
                  <a:pt x="2957332" y="2782093"/>
                  <a:pt x="2957332" y="2757714"/>
                </a:cubicBezTo>
                <a:cubicBezTo>
                  <a:pt x="2957332" y="2697162"/>
                  <a:pt x="2962947" y="2635030"/>
                  <a:pt x="2948261" y="2576286"/>
                </a:cubicBezTo>
                <a:cubicBezTo>
                  <a:pt x="2940927" y="2546951"/>
                  <a:pt x="2918023" y="2521857"/>
                  <a:pt x="2893832" y="2503714"/>
                </a:cubicBezTo>
                <a:cubicBezTo>
                  <a:pt x="2881737" y="2494643"/>
                  <a:pt x="2870762" y="2483842"/>
                  <a:pt x="2857546" y="2476500"/>
                </a:cubicBezTo>
                <a:cubicBezTo>
                  <a:pt x="2843311" y="2468592"/>
                  <a:pt x="2827436" y="2464075"/>
                  <a:pt x="2812189" y="2458357"/>
                </a:cubicBezTo>
                <a:cubicBezTo>
                  <a:pt x="2786543" y="2448740"/>
                  <a:pt x="2742479" y="2437144"/>
                  <a:pt x="2721475" y="2431143"/>
                </a:cubicBezTo>
                <a:cubicBezTo>
                  <a:pt x="2712404" y="2425095"/>
                  <a:pt x="2704384" y="2417049"/>
                  <a:pt x="2694261" y="2413000"/>
                </a:cubicBezTo>
                <a:cubicBezTo>
                  <a:pt x="2639969" y="2391283"/>
                  <a:pt x="2608439" y="2392377"/>
                  <a:pt x="2549118" y="2385786"/>
                </a:cubicBezTo>
                <a:cubicBezTo>
                  <a:pt x="2435680" y="2357425"/>
                  <a:pt x="2576717" y="2393671"/>
                  <a:pt x="2485618" y="2367643"/>
                </a:cubicBezTo>
                <a:cubicBezTo>
                  <a:pt x="2473630" y="2364218"/>
                  <a:pt x="2461320" y="2361996"/>
                  <a:pt x="2449332" y="2358571"/>
                </a:cubicBezTo>
                <a:cubicBezTo>
                  <a:pt x="2440138" y="2355944"/>
                  <a:pt x="2431584" y="2350852"/>
                  <a:pt x="2422118" y="2349500"/>
                </a:cubicBezTo>
                <a:cubicBezTo>
                  <a:pt x="2389054" y="2344777"/>
                  <a:pt x="2355594" y="2343453"/>
                  <a:pt x="2322332" y="2340429"/>
                </a:cubicBezTo>
                <a:cubicBezTo>
                  <a:pt x="2310237" y="2337405"/>
                  <a:pt x="2298437" y="2332734"/>
                  <a:pt x="2286046" y="2331357"/>
                </a:cubicBezTo>
                <a:cubicBezTo>
                  <a:pt x="2126256" y="2313602"/>
                  <a:pt x="2203051" y="2331177"/>
                  <a:pt x="2068332" y="2313214"/>
                </a:cubicBezTo>
                <a:cubicBezTo>
                  <a:pt x="2053049" y="2311176"/>
                  <a:pt x="2037850" y="2308200"/>
                  <a:pt x="2022975" y="2304143"/>
                </a:cubicBezTo>
                <a:cubicBezTo>
                  <a:pt x="2004524" y="2299111"/>
                  <a:pt x="1986689" y="2292048"/>
                  <a:pt x="1968546" y="2286000"/>
                </a:cubicBezTo>
                <a:cubicBezTo>
                  <a:pt x="1959475" y="2282976"/>
                  <a:pt x="1950608" y="2279248"/>
                  <a:pt x="1941332" y="2276929"/>
                </a:cubicBezTo>
                <a:cubicBezTo>
                  <a:pt x="1819399" y="2246445"/>
                  <a:pt x="1913832" y="2273526"/>
                  <a:pt x="1823403" y="2240643"/>
                </a:cubicBezTo>
                <a:cubicBezTo>
                  <a:pt x="1765754" y="2219680"/>
                  <a:pt x="1772922" y="2229799"/>
                  <a:pt x="1723618" y="2195286"/>
                </a:cubicBezTo>
                <a:cubicBezTo>
                  <a:pt x="1652500" y="2145503"/>
                  <a:pt x="1696836" y="2171057"/>
                  <a:pt x="1632903" y="2095500"/>
                </a:cubicBezTo>
                <a:cubicBezTo>
                  <a:pt x="1616330" y="2075913"/>
                  <a:pt x="1596618" y="2059214"/>
                  <a:pt x="1578475" y="2041071"/>
                </a:cubicBezTo>
                <a:cubicBezTo>
                  <a:pt x="1581499" y="1944309"/>
                  <a:pt x="1575235" y="1846809"/>
                  <a:pt x="1587546" y="1750786"/>
                </a:cubicBezTo>
                <a:cubicBezTo>
                  <a:pt x="1590646" y="1726605"/>
                  <a:pt x="1612274" y="1708751"/>
                  <a:pt x="1623832" y="1687286"/>
                </a:cubicBezTo>
                <a:cubicBezTo>
                  <a:pt x="1693036" y="1558764"/>
                  <a:pt x="1606559" y="1702890"/>
                  <a:pt x="1687332" y="1587500"/>
                </a:cubicBezTo>
                <a:cubicBezTo>
                  <a:pt x="1697443" y="1573056"/>
                  <a:pt x="1704766" y="1556813"/>
                  <a:pt x="1714546" y="1542143"/>
                </a:cubicBezTo>
                <a:cubicBezTo>
                  <a:pt x="1722933" y="1529563"/>
                  <a:pt x="1733982" y="1518822"/>
                  <a:pt x="1741761" y="1505857"/>
                </a:cubicBezTo>
                <a:cubicBezTo>
                  <a:pt x="1752197" y="1488464"/>
                  <a:pt x="1757343" y="1468046"/>
                  <a:pt x="1768975" y="1451429"/>
                </a:cubicBezTo>
                <a:cubicBezTo>
                  <a:pt x="1778784" y="1437416"/>
                  <a:pt x="1793997" y="1428016"/>
                  <a:pt x="1805261" y="1415143"/>
                </a:cubicBezTo>
                <a:cubicBezTo>
                  <a:pt x="1837605" y="1378179"/>
                  <a:pt x="1823963" y="1381415"/>
                  <a:pt x="1859689" y="1351643"/>
                </a:cubicBezTo>
                <a:cubicBezTo>
                  <a:pt x="1872130" y="1341275"/>
                  <a:pt x="1925171" y="1310717"/>
                  <a:pt x="1932261" y="1306286"/>
                </a:cubicBezTo>
                <a:cubicBezTo>
                  <a:pt x="2019177" y="1251964"/>
                  <a:pt x="1870049" y="1339395"/>
                  <a:pt x="2013903" y="1260929"/>
                </a:cubicBezTo>
                <a:cubicBezTo>
                  <a:pt x="2029382" y="1252486"/>
                  <a:pt x="2043209" y="1241010"/>
                  <a:pt x="2059261" y="1233714"/>
                </a:cubicBezTo>
                <a:cubicBezTo>
                  <a:pt x="2093173" y="1218299"/>
                  <a:pt x="2152729" y="1206371"/>
                  <a:pt x="2186261" y="1197429"/>
                </a:cubicBezTo>
                <a:cubicBezTo>
                  <a:pt x="2229322" y="1185946"/>
                  <a:pt x="2278712" y="1169322"/>
                  <a:pt x="2322332" y="1161143"/>
                </a:cubicBezTo>
                <a:cubicBezTo>
                  <a:pt x="2346293" y="1156650"/>
                  <a:pt x="2370685" y="1154865"/>
                  <a:pt x="2394903" y="1152071"/>
                </a:cubicBezTo>
                <a:cubicBezTo>
                  <a:pt x="2585062" y="1130130"/>
                  <a:pt x="2518743" y="1136559"/>
                  <a:pt x="2694261" y="1124857"/>
                </a:cubicBezTo>
                <a:lnTo>
                  <a:pt x="3193189" y="1133929"/>
                </a:lnTo>
                <a:cubicBezTo>
                  <a:pt x="3208599" y="1134443"/>
                  <a:pt x="3223376" y="1140242"/>
                  <a:pt x="3238546" y="1143000"/>
                </a:cubicBezTo>
                <a:cubicBezTo>
                  <a:pt x="3366144" y="1166199"/>
                  <a:pt x="3226353" y="1138746"/>
                  <a:pt x="3338332" y="1161143"/>
                </a:cubicBezTo>
                <a:cubicBezTo>
                  <a:pt x="3404856" y="1152072"/>
                  <a:pt x="3472768" y="1150213"/>
                  <a:pt x="3537903" y="1133929"/>
                </a:cubicBezTo>
                <a:cubicBezTo>
                  <a:pt x="3559057" y="1128640"/>
                  <a:pt x="3573761" y="1109071"/>
                  <a:pt x="3592332" y="1097643"/>
                </a:cubicBezTo>
                <a:cubicBezTo>
                  <a:pt x="3613094" y="1084866"/>
                  <a:pt x="3636116" y="1075696"/>
                  <a:pt x="3655832" y="1061357"/>
                </a:cubicBezTo>
                <a:cubicBezTo>
                  <a:pt x="3756692" y="988004"/>
                  <a:pt x="3633329" y="1054465"/>
                  <a:pt x="3728403" y="1006929"/>
                </a:cubicBezTo>
                <a:cubicBezTo>
                  <a:pt x="3737475" y="997857"/>
                  <a:pt x="3747269" y="989455"/>
                  <a:pt x="3755618" y="979714"/>
                </a:cubicBezTo>
                <a:cubicBezTo>
                  <a:pt x="3765457" y="968235"/>
                  <a:pt x="3771454" y="953385"/>
                  <a:pt x="3782832" y="943429"/>
                </a:cubicBezTo>
                <a:cubicBezTo>
                  <a:pt x="3796101" y="931818"/>
                  <a:pt x="3813070" y="925286"/>
                  <a:pt x="3828189" y="916214"/>
                </a:cubicBezTo>
                <a:cubicBezTo>
                  <a:pt x="3840284" y="898071"/>
                  <a:pt x="3851392" y="879230"/>
                  <a:pt x="3864475" y="861786"/>
                </a:cubicBezTo>
                <a:cubicBezTo>
                  <a:pt x="3873546" y="849691"/>
                  <a:pt x="3883676" y="838321"/>
                  <a:pt x="3891689" y="825500"/>
                </a:cubicBezTo>
                <a:cubicBezTo>
                  <a:pt x="3898856" y="814032"/>
                  <a:pt x="3903123" y="800955"/>
                  <a:pt x="3909832" y="789214"/>
                </a:cubicBezTo>
                <a:cubicBezTo>
                  <a:pt x="3915241" y="779748"/>
                  <a:pt x="3921927" y="771071"/>
                  <a:pt x="3927975" y="762000"/>
                </a:cubicBezTo>
                <a:cubicBezTo>
                  <a:pt x="3949566" y="697228"/>
                  <a:pt x="3935510" y="723483"/>
                  <a:pt x="3964261" y="680357"/>
                </a:cubicBezTo>
                <a:cubicBezTo>
                  <a:pt x="3974134" y="601373"/>
                  <a:pt x="3980904" y="587695"/>
                  <a:pt x="3964261" y="498929"/>
                </a:cubicBezTo>
                <a:cubicBezTo>
                  <a:pt x="3962005" y="486898"/>
                  <a:pt x="3922080" y="422052"/>
                  <a:pt x="3918903" y="417286"/>
                </a:cubicBezTo>
                <a:cubicBezTo>
                  <a:pt x="3890496" y="374676"/>
                  <a:pt x="3878279" y="367589"/>
                  <a:pt x="3837261" y="326571"/>
                </a:cubicBezTo>
                <a:lnTo>
                  <a:pt x="3810046" y="299357"/>
                </a:lnTo>
                <a:cubicBezTo>
                  <a:pt x="3778776" y="236817"/>
                  <a:pt x="3810333" y="283697"/>
                  <a:pt x="3746546" y="235857"/>
                </a:cubicBezTo>
                <a:cubicBezTo>
                  <a:pt x="3736283" y="228160"/>
                  <a:pt x="3729771" y="216100"/>
                  <a:pt x="3719332" y="208643"/>
                </a:cubicBezTo>
                <a:cubicBezTo>
                  <a:pt x="3683361" y="182949"/>
                  <a:pt x="3673581" y="191805"/>
                  <a:pt x="3628618" y="181429"/>
                </a:cubicBezTo>
                <a:cubicBezTo>
                  <a:pt x="3607168" y="176479"/>
                  <a:pt x="3586474" y="168625"/>
                  <a:pt x="3565118" y="163286"/>
                </a:cubicBezTo>
                <a:cubicBezTo>
                  <a:pt x="3538072" y="156524"/>
                  <a:pt x="3510084" y="153458"/>
                  <a:pt x="3483475" y="145143"/>
                </a:cubicBezTo>
                <a:cubicBezTo>
                  <a:pt x="3350178" y="103488"/>
                  <a:pt x="3487365" y="104712"/>
                  <a:pt x="3256689" y="81643"/>
                </a:cubicBezTo>
                <a:cubicBezTo>
                  <a:pt x="3111733" y="67146"/>
                  <a:pt x="3196317" y="74257"/>
                  <a:pt x="3002689" y="63500"/>
                </a:cubicBezTo>
                <a:cubicBezTo>
                  <a:pt x="2869092" y="65524"/>
                  <a:pt x="2503320" y="58772"/>
                  <a:pt x="2286046" y="81643"/>
                </a:cubicBezTo>
                <a:cubicBezTo>
                  <a:pt x="2223043" y="88275"/>
                  <a:pt x="2227742" y="95117"/>
                  <a:pt x="2159046" y="108857"/>
                </a:cubicBezTo>
                <a:cubicBezTo>
                  <a:pt x="2092103" y="122246"/>
                  <a:pt x="2128514" y="113693"/>
                  <a:pt x="2050189" y="136071"/>
                </a:cubicBezTo>
                <a:cubicBezTo>
                  <a:pt x="2041118" y="142119"/>
                  <a:pt x="2032441" y="148805"/>
                  <a:pt x="2022975" y="154214"/>
                </a:cubicBezTo>
                <a:cubicBezTo>
                  <a:pt x="2011234" y="160923"/>
                  <a:pt x="1997693" y="164497"/>
                  <a:pt x="1986689" y="172357"/>
                </a:cubicBezTo>
                <a:cubicBezTo>
                  <a:pt x="1976250" y="179814"/>
                  <a:pt x="1969215" y="191222"/>
                  <a:pt x="1959475" y="199571"/>
                </a:cubicBezTo>
                <a:cubicBezTo>
                  <a:pt x="1947996" y="209411"/>
                  <a:pt x="1933880" y="216095"/>
                  <a:pt x="1923189" y="226786"/>
                </a:cubicBezTo>
                <a:cubicBezTo>
                  <a:pt x="1878366" y="271609"/>
                  <a:pt x="1911952" y="256599"/>
                  <a:pt x="1868761" y="308429"/>
                </a:cubicBezTo>
                <a:cubicBezTo>
                  <a:pt x="1810826" y="377952"/>
                  <a:pt x="1816181" y="358189"/>
                  <a:pt x="1759903" y="408214"/>
                </a:cubicBezTo>
                <a:cubicBezTo>
                  <a:pt x="1747118" y="419578"/>
                  <a:pt x="1737120" y="433998"/>
                  <a:pt x="1723618" y="444500"/>
                </a:cubicBezTo>
                <a:cubicBezTo>
                  <a:pt x="1709701" y="455325"/>
                  <a:pt x="1692931" y="461934"/>
                  <a:pt x="1678261" y="471714"/>
                </a:cubicBezTo>
                <a:cubicBezTo>
                  <a:pt x="1665681" y="480101"/>
                  <a:pt x="1654693" y="490753"/>
                  <a:pt x="1641975" y="498929"/>
                </a:cubicBezTo>
                <a:cubicBezTo>
                  <a:pt x="1612312" y="517998"/>
                  <a:pt x="1581499" y="535214"/>
                  <a:pt x="1551261" y="553357"/>
                </a:cubicBezTo>
                <a:lnTo>
                  <a:pt x="1505903" y="580571"/>
                </a:lnTo>
                <a:cubicBezTo>
                  <a:pt x="1490784" y="589642"/>
                  <a:pt x="1476917" y="601238"/>
                  <a:pt x="1460546" y="607786"/>
                </a:cubicBezTo>
                <a:cubicBezTo>
                  <a:pt x="1430308" y="619881"/>
                  <a:pt x="1397758" y="627315"/>
                  <a:pt x="1369832" y="644071"/>
                </a:cubicBezTo>
                <a:cubicBezTo>
                  <a:pt x="1354713" y="653143"/>
                  <a:pt x="1340245" y="663401"/>
                  <a:pt x="1324475" y="671286"/>
                </a:cubicBezTo>
                <a:cubicBezTo>
                  <a:pt x="1309910" y="678568"/>
                  <a:pt x="1293486" y="681766"/>
                  <a:pt x="1279118" y="689429"/>
                </a:cubicBezTo>
                <a:cubicBezTo>
                  <a:pt x="1248003" y="706023"/>
                  <a:pt x="1221857" y="732706"/>
                  <a:pt x="1188403" y="743857"/>
                </a:cubicBezTo>
                <a:cubicBezTo>
                  <a:pt x="1068897" y="783693"/>
                  <a:pt x="1198647" y="743587"/>
                  <a:pt x="1079546" y="771071"/>
                </a:cubicBezTo>
                <a:cubicBezTo>
                  <a:pt x="1058096" y="776021"/>
                  <a:pt x="1037402" y="783875"/>
                  <a:pt x="1016046" y="789214"/>
                </a:cubicBezTo>
                <a:cubicBezTo>
                  <a:pt x="1001088" y="792954"/>
                  <a:pt x="985647" y="794546"/>
                  <a:pt x="970689" y="798286"/>
                </a:cubicBezTo>
                <a:cubicBezTo>
                  <a:pt x="882698" y="820284"/>
                  <a:pt x="934589" y="813811"/>
                  <a:pt x="852761" y="825500"/>
                </a:cubicBezTo>
                <a:cubicBezTo>
                  <a:pt x="828627" y="828948"/>
                  <a:pt x="804344" y="831277"/>
                  <a:pt x="780189" y="834571"/>
                </a:cubicBezTo>
                <a:lnTo>
                  <a:pt x="653189" y="852714"/>
                </a:lnTo>
                <a:lnTo>
                  <a:pt x="317546" y="834571"/>
                </a:lnTo>
                <a:cubicBezTo>
                  <a:pt x="299198" y="833291"/>
                  <a:pt x="280735" y="830785"/>
                  <a:pt x="263118" y="825500"/>
                </a:cubicBezTo>
                <a:cubicBezTo>
                  <a:pt x="250165" y="821614"/>
                  <a:pt x="239189" y="812849"/>
                  <a:pt x="226832" y="807357"/>
                </a:cubicBezTo>
                <a:cubicBezTo>
                  <a:pt x="211952" y="800744"/>
                  <a:pt x="196594" y="795262"/>
                  <a:pt x="181475" y="789214"/>
                </a:cubicBezTo>
                <a:cubicBezTo>
                  <a:pt x="122659" y="730398"/>
                  <a:pt x="187159" y="799298"/>
                  <a:pt x="127046" y="716643"/>
                </a:cubicBezTo>
                <a:cubicBezTo>
                  <a:pt x="113155" y="697543"/>
                  <a:pt x="97379" y="679865"/>
                  <a:pt x="81689" y="662214"/>
                </a:cubicBezTo>
                <a:cubicBezTo>
                  <a:pt x="73166" y="652626"/>
                  <a:pt x="61932" y="645439"/>
                  <a:pt x="54475" y="635000"/>
                </a:cubicBezTo>
                <a:cubicBezTo>
                  <a:pt x="46615" y="623996"/>
                  <a:pt x="42380" y="610809"/>
                  <a:pt x="36332" y="598714"/>
                </a:cubicBezTo>
                <a:cubicBezTo>
                  <a:pt x="33308" y="580571"/>
                  <a:pt x="28445" y="562641"/>
                  <a:pt x="27261" y="544286"/>
                </a:cubicBezTo>
                <a:cubicBezTo>
                  <a:pt x="9786" y="273421"/>
                  <a:pt x="37840" y="396108"/>
                  <a:pt x="9118" y="281214"/>
                </a:cubicBezTo>
                <a:cubicBezTo>
                  <a:pt x="-1190" y="54457"/>
                  <a:pt x="46" y="148235"/>
                  <a:pt x="46" y="0"/>
                </a:cubicBezTo>
              </a:path>
            </a:pathLst>
          </a:custGeom>
          <a:ln w="57150" cmpd="sng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ed Rectangle 16">
            <a:extLst>
              <a:ext uri="{FF2B5EF4-FFF2-40B4-BE49-F238E27FC236}">
                <a16:creationId xmlns:a16="http://schemas.microsoft.com/office/drawing/2014/main" id="{9BCF8F24-D150-8A7D-D176-DE87A0D8E87E}"/>
              </a:ext>
            </a:extLst>
          </p:cNvPr>
          <p:cNvSpPr/>
          <p:nvPr/>
        </p:nvSpPr>
        <p:spPr>
          <a:xfrm>
            <a:off x="199176" y="1436057"/>
            <a:ext cx="6459648" cy="633655"/>
          </a:xfrm>
          <a:prstGeom prst="roundRect">
            <a:avLst/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600" dirty="0">
                <a:solidFill>
                  <a:srgbClr val="807E8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Work out which path leads to each minibeast. Record your answers below using words or pictures.</a:t>
            </a:r>
          </a:p>
        </p:txBody>
      </p:sp>
      <p:sp>
        <p:nvSpPr>
          <p:cNvPr id="72" name="Freeform 35">
            <a:extLst>
              <a:ext uri="{FF2B5EF4-FFF2-40B4-BE49-F238E27FC236}">
                <a16:creationId xmlns:a16="http://schemas.microsoft.com/office/drawing/2014/main" id="{53A15A66-29D0-2879-E97E-921870E6119B}"/>
              </a:ext>
            </a:extLst>
          </p:cNvPr>
          <p:cNvSpPr/>
          <p:nvPr/>
        </p:nvSpPr>
        <p:spPr>
          <a:xfrm>
            <a:off x="720061" y="2935977"/>
            <a:ext cx="2348714" cy="2788047"/>
          </a:xfrm>
          <a:custGeom>
            <a:avLst/>
            <a:gdLst>
              <a:gd name="connsiteX0" fmla="*/ 1025118 w 3974361"/>
              <a:gd name="connsiteY0" fmla="*/ 4036786 h 4036786"/>
              <a:gd name="connsiteX1" fmla="*/ 1043261 w 3974361"/>
              <a:gd name="connsiteY1" fmla="*/ 3810000 h 4036786"/>
              <a:gd name="connsiteX2" fmla="*/ 1106761 w 3974361"/>
              <a:gd name="connsiteY2" fmla="*/ 3664857 h 4036786"/>
              <a:gd name="connsiteX3" fmla="*/ 1133975 w 3974361"/>
              <a:gd name="connsiteY3" fmla="*/ 3601357 h 4036786"/>
              <a:gd name="connsiteX4" fmla="*/ 1215618 w 3974361"/>
              <a:gd name="connsiteY4" fmla="*/ 3528786 h 4036786"/>
              <a:gd name="connsiteX5" fmla="*/ 1288189 w 3974361"/>
              <a:gd name="connsiteY5" fmla="*/ 3465286 h 4036786"/>
              <a:gd name="connsiteX6" fmla="*/ 1387975 w 3974361"/>
              <a:gd name="connsiteY6" fmla="*/ 3383643 h 4036786"/>
              <a:gd name="connsiteX7" fmla="*/ 1442403 w 3974361"/>
              <a:gd name="connsiteY7" fmla="*/ 3365500 h 4036786"/>
              <a:gd name="connsiteX8" fmla="*/ 1469618 w 3974361"/>
              <a:gd name="connsiteY8" fmla="*/ 3356429 h 4036786"/>
              <a:gd name="connsiteX9" fmla="*/ 1578475 w 3974361"/>
              <a:gd name="connsiteY9" fmla="*/ 3329214 h 4036786"/>
              <a:gd name="connsiteX10" fmla="*/ 1614761 w 3974361"/>
              <a:gd name="connsiteY10" fmla="*/ 3320143 h 4036786"/>
              <a:gd name="connsiteX11" fmla="*/ 1641975 w 3974361"/>
              <a:gd name="connsiteY11" fmla="*/ 3311071 h 4036786"/>
              <a:gd name="connsiteX12" fmla="*/ 1678261 w 3974361"/>
              <a:gd name="connsiteY12" fmla="*/ 3302000 h 4036786"/>
              <a:gd name="connsiteX13" fmla="*/ 1705475 w 3974361"/>
              <a:gd name="connsiteY13" fmla="*/ 3292929 h 4036786"/>
              <a:gd name="connsiteX14" fmla="*/ 1787118 w 3974361"/>
              <a:gd name="connsiteY14" fmla="*/ 3283857 h 4036786"/>
              <a:gd name="connsiteX15" fmla="*/ 1959475 w 3974361"/>
              <a:gd name="connsiteY15" fmla="*/ 3265714 h 4036786"/>
              <a:gd name="connsiteX16" fmla="*/ 2367689 w 3974361"/>
              <a:gd name="connsiteY16" fmla="*/ 3256643 h 4036786"/>
              <a:gd name="connsiteX17" fmla="*/ 2521903 w 3974361"/>
              <a:gd name="connsiteY17" fmla="*/ 3229429 h 4036786"/>
              <a:gd name="connsiteX18" fmla="*/ 2549118 w 3974361"/>
              <a:gd name="connsiteY18" fmla="*/ 3211286 h 4036786"/>
              <a:gd name="connsiteX19" fmla="*/ 2585403 w 3974361"/>
              <a:gd name="connsiteY19" fmla="*/ 3193143 h 4036786"/>
              <a:gd name="connsiteX20" fmla="*/ 2639832 w 3974361"/>
              <a:gd name="connsiteY20" fmla="*/ 3147786 h 4036786"/>
              <a:gd name="connsiteX21" fmla="*/ 2812189 w 3974361"/>
              <a:gd name="connsiteY21" fmla="*/ 3038929 h 4036786"/>
              <a:gd name="connsiteX22" fmla="*/ 2848475 w 3974361"/>
              <a:gd name="connsiteY22" fmla="*/ 3002643 h 4036786"/>
              <a:gd name="connsiteX23" fmla="*/ 2884761 w 3974361"/>
              <a:gd name="connsiteY23" fmla="*/ 2957286 h 4036786"/>
              <a:gd name="connsiteX24" fmla="*/ 2911975 w 3974361"/>
              <a:gd name="connsiteY24" fmla="*/ 2939143 h 4036786"/>
              <a:gd name="connsiteX25" fmla="*/ 2930118 w 3974361"/>
              <a:gd name="connsiteY25" fmla="*/ 2893786 h 4036786"/>
              <a:gd name="connsiteX26" fmla="*/ 2939189 w 3974361"/>
              <a:gd name="connsiteY26" fmla="*/ 2857500 h 4036786"/>
              <a:gd name="connsiteX27" fmla="*/ 2948261 w 3974361"/>
              <a:gd name="connsiteY27" fmla="*/ 2830286 h 4036786"/>
              <a:gd name="connsiteX28" fmla="*/ 2957332 w 3974361"/>
              <a:gd name="connsiteY28" fmla="*/ 2757714 h 4036786"/>
              <a:gd name="connsiteX29" fmla="*/ 2948261 w 3974361"/>
              <a:gd name="connsiteY29" fmla="*/ 2576286 h 4036786"/>
              <a:gd name="connsiteX30" fmla="*/ 2893832 w 3974361"/>
              <a:gd name="connsiteY30" fmla="*/ 2503714 h 4036786"/>
              <a:gd name="connsiteX31" fmla="*/ 2857546 w 3974361"/>
              <a:gd name="connsiteY31" fmla="*/ 2476500 h 4036786"/>
              <a:gd name="connsiteX32" fmla="*/ 2812189 w 3974361"/>
              <a:gd name="connsiteY32" fmla="*/ 2458357 h 4036786"/>
              <a:gd name="connsiteX33" fmla="*/ 2721475 w 3974361"/>
              <a:gd name="connsiteY33" fmla="*/ 2431143 h 4036786"/>
              <a:gd name="connsiteX34" fmla="*/ 2694261 w 3974361"/>
              <a:gd name="connsiteY34" fmla="*/ 2413000 h 4036786"/>
              <a:gd name="connsiteX35" fmla="*/ 2549118 w 3974361"/>
              <a:gd name="connsiteY35" fmla="*/ 2385786 h 4036786"/>
              <a:gd name="connsiteX36" fmla="*/ 2485618 w 3974361"/>
              <a:gd name="connsiteY36" fmla="*/ 2367643 h 4036786"/>
              <a:gd name="connsiteX37" fmla="*/ 2449332 w 3974361"/>
              <a:gd name="connsiteY37" fmla="*/ 2358571 h 4036786"/>
              <a:gd name="connsiteX38" fmla="*/ 2422118 w 3974361"/>
              <a:gd name="connsiteY38" fmla="*/ 2349500 h 4036786"/>
              <a:gd name="connsiteX39" fmla="*/ 2322332 w 3974361"/>
              <a:gd name="connsiteY39" fmla="*/ 2340429 h 4036786"/>
              <a:gd name="connsiteX40" fmla="*/ 2286046 w 3974361"/>
              <a:gd name="connsiteY40" fmla="*/ 2331357 h 4036786"/>
              <a:gd name="connsiteX41" fmla="*/ 2068332 w 3974361"/>
              <a:gd name="connsiteY41" fmla="*/ 2313214 h 4036786"/>
              <a:gd name="connsiteX42" fmla="*/ 2022975 w 3974361"/>
              <a:gd name="connsiteY42" fmla="*/ 2304143 h 4036786"/>
              <a:gd name="connsiteX43" fmla="*/ 1968546 w 3974361"/>
              <a:gd name="connsiteY43" fmla="*/ 2286000 h 4036786"/>
              <a:gd name="connsiteX44" fmla="*/ 1941332 w 3974361"/>
              <a:gd name="connsiteY44" fmla="*/ 2276929 h 4036786"/>
              <a:gd name="connsiteX45" fmla="*/ 1823403 w 3974361"/>
              <a:gd name="connsiteY45" fmla="*/ 2240643 h 4036786"/>
              <a:gd name="connsiteX46" fmla="*/ 1723618 w 3974361"/>
              <a:gd name="connsiteY46" fmla="*/ 2195286 h 4036786"/>
              <a:gd name="connsiteX47" fmla="*/ 1632903 w 3974361"/>
              <a:gd name="connsiteY47" fmla="*/ 2095500 h 4036786"/>
              <a:gd name="connsiteX48" fmla="*/ 1578475 w 3974361"/>
              <a:gd name="connsiteY48" fmla="*/ 2041071 h 4036786"/>
              <a:gd name="connsiteX49" fmla="*/ 1587546 w 3974361"/>
              <a:gd name="connsiteY49" fmla="*/ 1750786 h 4036786"/>
              <a:gd name="connsiteX50" fmla="*/ 1623832 w 3974361"/>
              <a:gd name="connsiteY50" fmla="*/ 1687286 h 4036786"/>
              <a:gd name="connsiteX51" fmla="*/ 1687332 w 3974361"/>
              <a:gd name="connsiteY51" fmla="*/ 1587500 h 4036786"/>
              <a:gd name="connsiteX52" fmla="*/ 1714546 w 3974361"/>
              <a:gd name="connsiteY52" fmla="*/ 1542143 h 4036786"/>
              <a:gd name="connsiteX53" fmla="*/ 1741761 w 3974361"/>
              <a:gd name="connsiteY53" fmla="*/ 1505857 h 4036786"/>
              <a:gd name="connsiteX54" fmla="*/ 1768975 w 3974361"/>
              <a:gd name="connsiteY54" fmla="*/ 1451429 h 4036786"/>
              <a:gd name="connsiteX55" fmla="*/ 1805261 w 3974361"/>
              <a:gd name="connsiteY55" fmla="*/ 1415143 h 4036786"/>
              <a:gd name="connsiteX56" fmla="*/ 1859689 w 3974361"/>
              <a:gd name="connsiteY56" fmla="*/ 1351643 h 4036786"/>
              <a:gd name="connsiteX57" fmla="*/ 1932261 w 3974361"/>
              <a:gd name="connsiteY57" fmla="*/ 1306286 h 4036786"/>
              <a:gd name="connsiteX58" fmla="*/ 2013903 w 3974361"/>
              <a:gd name="connsiteY58" fmla="*/ 1260929 h 4036786"/>
              <a:gd name="connsiteX59" fmla="*/ 2059261 w 3974361"/>
              <a:gd name="connsiteY59" fmla="*/ 1233714 h 4036786"/>
              <a:gd name="connsiteX60" fmla="*/ 2186261 w 3974361"/>
              <a:gd name="connsiteY60" fmla="*/ 1197429 h 4036786"/>
              <a:gd name="connsiteX61" fmla="*/ 2322332 w 3974361"/>
              <a:gd name="connsiteY61" fmla="*/ 1161143 h 4036786"/>
              <a:gd name="connsiteX62" fmla="*/ 2394903 w 3974361"/>
              <a:gd name="connsiteY62" fmla="*/ 1152071 h 4036786"/>
              <a:gd name="connsiteX63" fmla="*/ 2694261 w 3974361"/>
              <a:gd name="connsiteY63" fmla="*/ 1124857 h 4036786"/>
              <a:gd name="connsiteX64" fmla="*/ 3193189 w 3974361"/>
              <a:gd name="connsiteY64" fmla="*/ 1133929 h 4036786"/>
              <a:gd name="connsiteX65" fmla="*/ 3238546 w 3974361"/>
              <a:gd name="connsiteY65" fmla="*/ 1143000 h 4036786"/>
              <a:gd name="connsiteX66" fmla="*/ 3338332 w 3974361"/>
              <a:gd name="connsiteY66" fmla="*/ 1161143 h 4036786"/>
              <a:gd name="connsiteX67" fmla="*/ 3537903 w 3974361"/>
              <a:gd name="connsiteY67" fmla="*/ 1133929 h 4036786"/>
              <a:gd name="connsiteX68" fmla="*/ 3592332 w 3974361"/>
              <a:gd name="connsiteY68" fmla="*/ 1097643 h 4036786"/>
              <a:gd name="connsiteX69" fmla="*/ 3655832 w 3974361"/>
              <a:gd name="connsiteY69" fmla="*/ 1061357 h 4036786"/>
              <a:gd name="connsiteX70" fmla="*/ 3728403 w 3974361"/>
              <a:gd name="connsiteY70" fmla="*/ 1006929 h 4036786"/>
              <a:gd name="connsiteX71" fmla="*/ 3755618 w 3974361"/>
              <a:gd name="connsiteY71" fmla="*/ 979714 h 4036786"/>
              <a:gd name="connsiteX72" fmla="*/ 3782832 w 3974361"/>
              <a:gd name="connsiteY72" fmla="*/ 943429 h 4036786"/>
              <a:gd name="connsiteX73" fmla="*/ 3828189 w 3974361"/>
              <a:gd name="connsiteY73" fmla="*/ 916214 h 4036786"/>
              <a:gd name="connsiteX74" fmla="*/ 3864475 w 3974361"/>
              <a:gd name="connsiteY74" fmla="*/ 861786 h 4036786"/>
              <a:gd name="connsiteX75" fmla="*/ 3891689 w 3974361"/>
              <a:gd name="connsiteY75" fmla="*/ 825500 h 4036786"/>
              <a:gd name="connsiteX76" fmla="*/ 3909832 w 3974361"/>
              <a:gd name="connsiteY76" fmla="*/ 789214 h 4036786"/>
              <a:gd name="connsiteX77" fmla="*/ 3927975 w 3974361"/>
              <a:gd name="connsiteY77" fmla="*/ 762000 h 4036786"/>
              <a:gd name="connsiteX78" fmla="*/ 3964261 w 3974361"/>
              <a:gd name="connsiteY78" fmla="*/ 680357 h 4036786"/>
              <a:gd name="connsiteX79" fmla="*/ 3964261 w 3974361"/>
              <a:gd name="connsiteY79" fmla="*/ 498929 h 4036786"/>
              <a:gd name="connsiteX80" fmla="*/ 3918903 w 3974361"/>
              <a:gd name="connsiteY80" fmla="*/ 417286 h 4036786"/>
              <a:gd name="connsiteX81" fmla="*/ 3837261 w 3974361"/>
              <a:gd name="connsiteY81" fmla="*/ 326571 h 4036786"/>
              <a:gd name="connsiteX82" fmla="*/ 3810046 w 3974361"/>
              <a:gd name="connsiteY82" fmla="*/ 299357 h 4036786"/>
              <a:gd name="connsiteX83" fmla="*/ 3746546 w 3974361"/>
              <a:gd name="connsiteY83" fmla="*/ 235857 h 4036786"/>
              <a:gd name="connsiteX84" fmla="*/ 3719332 w 3974361"/>
              <a:gd name="connsiteY84" fmla="*/ 208643 h 4036786"/>
              <a:gd name="connsiteX85" fmla="*/ 3628618 w 3974361"/>
              <a:gd name="connsiteY85" fmla="*/ 181429 h 4036786"/>
              <a:gd name="connsiteX86" fmla="*/ 3565118 w 3974361"/>
              <a:gd name="connsiteY86" fmla="*/ 163286 h 4036786"/>
              <a:gd name="connsiteX87" fmla="*/ 3483475 w 3974361"/>
              <a:gd name="connsiteY87" fmla="*/ 145143 h 4036786"/>
              <a:gd name="connsiteX88" fmla="*/ 3256689 w 3974361"/>
              <a:gd name="connsiteY88" fmla="*/ 81643 h 4036786"/>
              <a:gd name="connsiteX89" fmla="*/ 3002689 w 3974361"/>
              <a:gd name="connsiteY89" fmla="*/ 63500 h 4036786"/>
              <a:gd name="connsiteX90" fmla="*/ 2286046 w 3974361"/>
              <a:gd name="connsiteY90" fmla="*/ 81643 h 4036786"/>
              <a:gd name="connsiteX91" fmla="*/ 2159046 w 3974361"/>
              <a:gd name="connsiteY91" fmla="*/ 108857 h 4036786"/>
              <a:gd name="connsiteX92" fmla="*/ 2050189 w 3974361"/>
              <a:gd name="connsiteY92" fmla="*/ 136071 h 4036786"/>
              <a:gd name="connsiteX93" fmla="*/ 2022975 w 3974361"/>
              <a:gd name="connsiteY93" fmla="*/ 154214 h 4036786"/>
              <a:gd name="connsiteX94" fmla="*/ 1986689 w 3974361"/>
              <a:gd name="connsiteY94" fmla="*/ 172357 h 4036786"/>
              <a:gd name="connsiteX95" fmla="*/ 1959475 w 3974361"/>
              <a:gd name="connsiteY95" fmla="*/ 199571 h 4036786"/>
              <a:gd name="connsiteX96" fmla="*/ 1923189 w 3974361"/>
              <a:gd name="connsiteY96" fmla="*/ 226786 h 4036786"/>
              <a:gd name="connsiteX97" fmla="*/ 1868761 w 3974361"/>
              <a:gd name="connsiteY97" fmla="*/ 308429 h 4036786"/>
              <a:gd name="connsiteX98" fmla="*/ 1759903 w 3974361"/>
              <a:gd name="connsiteY98" fmla="*/ 408214 h 4036786"/>
              <a:gd name="connsiteX99" fmla="*/ 1723618 w 3974361"/>
              <a:gd name="connsiteY99" fmla="*/ 444500 h 4036786"/>
              <a:gd name="connsiteX100" fmla="*/ 1678261 w 3974361"/>
              <a:gd name="connsiteY100" fmla="*/ 471714 h 4036786"/>
              <a:gd name="connsiteX101" fmla="*/ 1641975 w 3974361"/>
              <a:gd name="connsiteY101" fmla="*/ 498929 h 4036786"/>
              <a:gd name="connsiteX102" fmla="*/ 1551261 w 3974361"/>
              <a:gd name="connsiteY102" fmla="*/ 553357 h 4036786"/>
              <a:gd name="connsiteX103" fmla="*/ 1505903 w 3974361"/>
              <a:gd name="connsiteY103" fmla="*/ 580571 h 4036786"/>
              <a:gd name="connsiteX104" fmla="*/ 1460546 w 3974361"/>
              <a:gd name="connsiteY104" fmla="*/ 607786 h 4036786"/>
              <a:gd name="connsiteX105" fmla="*/ 1369832 w 3974361"/>
              <a:gd name="connsiteY105" fmla="*/ 644071 h 4036786"/>
              <a:gd name="connsiteX106" fmla="*/ 1324475 w 3974361"/>
              <a:gd name="connsiteY106" fmla="*/ 671286 h 4036786"/>
              <a:gd name="connsiteX107" fmla="*/ 1279118 w 3974361"/>
              <a:gd name="connsiteY107" fmla="*/ 689429 h 4036786"/>
              <a:gd name="connsiteX108" fmla="*/ 1188403 w 3974361"/>
              <a:gd name="connsiteY108" fmla="*/ 743857 h 4036786"/>
              <a:gd name="connsiteX109" fmla="*/ 1079546 w 3974361"/>
              <a:gd name="connsiteY109" fmla="*/ 771071 h 4036786"/>
              <a:gd name="connsiteX110" fmla="*/ 1016046 w 3974361"/>
              <a:gd name="connsiteY110" fmla="*/ 789214 h 4036786"/>
              <a:gd name="connsiteX111" fmla="*/ 970689 w 3974361"/>
              <a:gd name="connsiteY111" fmla="*/ 798286 h 4036786"/>
              <a:gd name="connsiteX112" fmla="*/ 852761 w 3974361"/>
              <a:gd name="connsiteY112" fmla="*/ 825500 h 4036786"/>
              <a:gd name="connsiteX113" fmla="*/ 780189 w 3974361"/>
              <a:gd name="connsiteY113" fmla="*/ 834571 h 4036786"/>
              <a:gd name="connsiteX114" fmla="*/ 653189 w 3974361"/>
              <a:gd name="connsiteY114" fmla="*/ 852714 h 4036786"/>
              <a:gd name="connsiteX115" fmla="*/ 317546 w 3974361"/>
              <a:gd name="connsiteY115" fmla="*/ 834571 h 4036786"/>
              <a:gd name="connsiteX116" fmla="*/ 263118 w 3974361"/>
              <a:gd name="connsiteY116" fmla="*/ 825500 h 4036786"/>
              <a:gd name="connsiteX117" fmla="*/ 226832 w 3974361"/>
              <a:gd name="connsiteY117" fmla="*/ 807357 h 4036786"/>
              <a:gd name="connsiteX118" fmla="*/ 181475 w 3974361"/>
              <a:gd name="connsiteY118" fmla="*/ 789214 h 4036786"/>
              <a:gd name="connsiteX119" fmla="*/ 127046 w 3974361"/>
              <a:gd name="connsiteY119" fmla="*/ 716643 h 4036786"/>
              <a:gd name="connsiteX120" fmla="*/ 81689 w 3974361"/>
              <a:gd name="connsiteY120" fmla="*/ 662214 h 4036786"/>
              <a:gd name="connsiteX121" fmla="*/ 54475 w 3974361"/>
              <a:gd name="connsiteY121" fmla="*/ 635000 h 4036786"/>
              <a:gd name="connsiteX122" fmla="*/ 36332 w 3974361"/>
              <a:gd name="connsiteY122" fmla="*/ 598714 h 4036786"/>
              <a:gd name="connsiteX123" fmla="*/ 27261 w 3974361"/>
              <a:gd name="connsiteY123" fmla="*/ 544286 h 4036786"/>
              <a:gd name="connsiteX124" fmla="*/ 9118 w 3974361"/>
              <a:gd name="connsiteY124" fmla="*/ 281214 h 4036786"/>
              <a:gd name="connsiteX125" fmla="*/ 46 w 3974361"/>
              <a:gd name="connsiteY125" fmla="*/ 0 h 403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3974361" h="4036786">
                <a:moveTo>
                  <a:pt x="1025118" y="4036786"/>
                </a:moveTo>
                <a:cubicBezTo>
                  <a:pt x="1031166" y="3961191"/>
                  <a:pt x="1031900" y="3884981"/>
                  <a:pt x="1043261" y="3810000"/>
                </a:cubicBezTo>
                <a:cubicBezTo>
                  <a:pt x="1049040" y="3771858"/>
                  <a:pt x="1091302" y="3697984"/>
                  <a:pt x="1106761" y="3664857"/>
                </a:cubicBezTo>
                <a:cubicBezTo>
                  <a:pt x="1116499" y="3643989"/>
                  <a:pt x="1121201" y="3620518"/>
                  <a:pt x="1133975" y="3601357"/>
                </a:cubicBezTo>
                <a:cubicBezTo>
                  <a:pt x="1171730" y="3544725"/>
                  <a:pt x="1175162" y="3569242"/>
                  <a:pt x="1215618" y="3528786"/>
                </a:cubicBezTo>
                <a:cubicBezTo>
                  <a:pt x="1282719" y="3461685"/>
                  <a:pt x="1218963" y="3499899"/>
                  <a:pt x="1288189" y="3465286"/>
                </a:cubicBezTo>
                <a:cubicBezTo>
                  <a:pt x="1314821" y="3438653"/>
                  <a:pt x="1356907" y="3393999"/>
                  <a:pt x="1387975" y="3383643"/>
                </a:cubicBezTo>
                <a:lnTo>
                  <a:pt x="1442403" y="3365500"/>
                </a:lnTo>
                <a:cubicBezTo>
                  <a:pt x="1451475" y="3362476"/>
                  <a:pt x="1460241" y="3358304"/>
                  <a:pt x="1469618" y="3356429"/>
                </a:cubicBezTo>
                <a:cubicBezTo>
                  <a:pt x="1546364" y="3341079"/>
                  <a:pt x="1486154" y="3354392"/>
                  <a:pt x="1578475" y="3329214"/>
                </a:cubicBezTo>
                <a:cubicBezTo>
                  <a:pt x="1590503" y="3325934"/>
                  <a:pt x="1602773" y="3323568"/>
                  <a:pt x="1614761" y="3320143"/>
                </a:cubicBezTo>
                <a:cubicBezTo>
                  <a:pt x="1623955" y="3317516"/>
                  <a:pt x="1632781" y="3313698"/>
                  <a:pt x="1641975" y="3311071"/>
                </a:cubicBezTo>
                <a:cubicBezTo>
                  <a:pt x="1653963" y="3307646"/>
                  <a:pt x="1666273" y="3305425"/>
                  <a:pt x="1678261" y="3302000"/>
                </a:cubicBezTo>
                <a:cubicBezTo>
                  <a:pt x="1687455" y="3299373"/>
                  <a:pt x="1696043" y="3294501"/>
                  <a:pt x="1705475" y="3292929"/>
                </a:cubicBezTo>
                <a:cubicBezTo>
                  <a:pt x="1732484" y="3288427"/>
                  <a:pt x="1759904" y="3286881"/>
                  <a:pt x="1787118" y="3283857"/>
                </a:cubicBezTo>
                <a:cubicBezTo>
                  <a:pt x="1861237" y="3265328"/>
                  <a:pt x="1833815" y="3269903"/>
                  <a:pt x="1959475" y="3265714"/>
                </a:cubicBezTo>
                <a:cubicBezTo>
                  <a:pt x="2095504" y="3261180"/>
                  <a:pt x="2231618" y="3259667"/>
                  <a:pt x="2367689" y="3256643"/>
                </a:cubicBezTo>
                <a:cubicBezTo>
                  <a:pt x="2504155" y="3237148"/>
                  <a:pt x="2454120" y="3252022"/>
                  <a:pt x="2521903" y="3229429"/>
                </a:cubicBezTo>
                <a:cubicBezTo>
                  <a:pt x="2530975" y="3223381"/>
                  <a:pt x="2539652" y="3216695"/>
                  <a:pt x="2549118" y="3211286"/>
                </a:cubicBezTo>
                <a:cubicBezTo>
                  <a:pt x="2560859" y="3204577"/>
                  <a:pt x="2574325" y="3200898"/>
                  <a:pt x="2585403" y="3193143"/>
                </a:cubicBezTo>
                <a:cubicBezTo>
                  <a:pt x="2604751" y="3179600"/>
                  <a:pt x="2620371" y="3161166"/>
                  <a:pt x="2639832" y="3147786"/>
                </a:cubicBezTo>
                <a:cubicBezTo>
                  <a:pt x="2664206" y="3131029"/>
                  <a:pt x="2788750" y="3062368"/>
                  <a:pt x="2812189" y="3038929"/>
                </a:cubicBezTo>
                <a:cubicBezTo>
                  <a:pt x="2824284" y="3026834"/>
                  <a:pt x="2837111" y="3015428"/>
                  <a:pt x="2848475" y="3002643"/>
                </a:cubicBezTo>
                <a:cubicBezTo>
                  <a:pt x="2861338" y="2988172"/>
                  <a:pt x="2871070" y="2970977"/>
                  <a:pt x="2884761" y="2957286"/>
                </a:cubicBezTo>
                <a:cubicBezTo>
                  <a:pt x="2892470" y="2949577"/>
                  <a:pt x="2902904" y="2945191"/>
                  <a:pt x="2911975" y="2939143"/>
                </a:cubicBezTo>
                <a:cubicBezTo>
                  <a:pt x="2918023" y="2924024"/>
                  <a:pt x="2924969" y="2909234"/>
                  <a:pt x="2930118" y="2893786"/>
                </a:cubicBezTo>
                <a:cubicBezTo>
                  <a:pt x="2934061" y="2881958"/>
                  <a:pt x="2935764" y="2869488"/>
                  <a:pt x="2939189" y="2857500"/>
                </a:cubicBezTo>
                <a:cubicBezTo>
                  <a:pt x="2941816" y="2848306"/>
                  <a:pt x="2945237" y="2839357"/>
                  <a:pt x="2948261" y="2830286"/>
                </a:cubicBezTo>
                <a:cubicBezTo>
                  <a:pt x="2951285" y="2806095"/>
                  <a:pt x="2957332" y="2782093"/>
                  <a:pt x="2957332" y="2757714"/>
                </a:cubicBezTo>
                <a:cubicBezTo>
                  <a:pt x="2957332" y="2697162"/>
                  <a:pt x="2962947" y="2635030"/>
                  <a:pt x="2948261" y="2576286"/>
                </a:cubicBezTo>
                <a:cubicBezTo>
                  <a:pt x="2940927" y="2546951"/>
                  <a:pt x="2918023" y="2521857"/>
                  <a:pt x="2893832" y="2503714"/>
                </a:cubicBezTo>
                <a:cubicBezTo>
                  <a:pt x="2881737" y="2494643"/>
                  <a:pt x="2870762" y="2483842"/>
                  <a:pt x="2857546" y="2476500"/>
                </a:cubicBezTo>
                <a:cubicBezTo>
                  <a:pt x="2843311" y="2468592"/>
                  <a:pt x="2827436" y="2464075"/>
                  <a:pt x="2812189" y="2458357"/>
                </a:cubicBezTo>
                <a:cubicBezTo>
                  <a:pt x="2786543" y="2448740"/>
                  <a:pt x="2742479" y="2437144"/>
                  <a:pt x="2721475" y="2431143"/>
                </a:cubicBezTo>
                <a:cubicBezTo>
                  <a:pt x="2712404" y="2425095"/>
                  <a:pt x="2704384" y="2417049"/>
                  <a:pt x="2694261" y="2413000"/>
                </a:cubicBezTo>
                <a:cubicBezTo>
                  <a:pt x="2639969" y="2391283"/>
                  <a:pt x="2608439" y="2392377"/>
                  <a:pt x="2549118" y="2385786"/>
                </a:cubicBezTo>
                <a:cubicBezTo>
                  <a:pt x="2435680" y="2357425"/>
                  <a:pt x="2576717" y="2393671"/>
                  <a:pt x="2485618" y="2367643"/>
                </a:cubicBezTo>
                <a:cubicBezTo>
                  <a:pt x="2473630" y="2364218"/>
                  <a:pt x="2461320" y="2361996"/>
                  <a:pt x="2449332" y="2358571"/>
                </a:cubicBezTo>
                <a:cubicBezTo>
                  <a:pt x="2440138" y="2355944"/>
                  <a:pt x="2431584" y="2350852"/>
                  <a:pt x="2422118" y="2349500"/>
                </a:cubicBezTo>
                <a:cubicBezTo>
                  <a:pt x="2389054" y="2344777"/>
                  <a:pt x="2355594" y="2343453"/>
                  <a:pt x="2322332" y="2340429"/>
                </a:cubicBezTo>
                <a:cubicBezTo>
                  <a:pt x="2310237" y="2337405"/>
                  <a:pt x="2298437" y="2332734"/>
                  <a:pt x="2286046" y="2331357"/>
                </a:cubicBezTo>
                <a:cubicBezTo>
                  <a:pt x="2126256" y="2313602"/>
                  <a:pt x="2203051" y="2331177"/>
                  <a:pt x="2068332" y="2313214"/>
                </a:cubicBezTo>
                <a:cubicBezTo>
                  <a:pt x="2053049" y="2311176"/>
                  <a:pt x="2037850" y="2308200"/>
                  <a:pt x="2022975" y="2304143"/>
                </a:cubicBezTo>
                <a:cubicBezTo>
                  <a:pt x="2004524" y="2299111"/>
                  <a:pt x="1986689" y="2292048"/>
                  <a:pt x="1968546" y="2286000"/>
                </a:cubicBezTo>
                <a:cubicBezTo>
                  <a:pt x="1959475" y="2282976"/>
                  <a:pt x="1950608" y="2279248"/>
                  <a:pt x="1941332" y="2276929"/>
                </a:cubicBezTo>
                <a:cubicBezTo>
                  <a:pt x="1819399" y="2246445"/>
                  <a:pt x="1913832" y="2273526"/>
                  <a:pt x="1823403" y="2240643"/>
                </a:cubicBezTo>
                <a:cubicBezTo>
                  <a:pt x="1765754" y="2219680"/>
                  <a:pt x="1772922" y="2229799"/>
                  <a:pt x="1723618" y="2195286"/>
                </a:cubicBezTo>
                <a:cubicBezTo>
                  <a:pt x="1652500" y="2145503"/>
                  <a:pt x="1696836" y="2171057"/>
                  <a:pt x="1632903" y="2095500"/>
                </a:cubicBezTo>
                <a:cubicBezTo>
                  <a:pt x="1616330" y="2075913"/>
                  <a:pt x="1596618" y="2059214"/>
                  <a:pt x="1578475" y="2041071"/>
                </a:cubicBezTo>
                <a:cubicBezTo>
                  <a:pt x="1581499" y="1944309"/>
                  <a:pt x="1575235" y="1846809"/>
                  <a:pt x="1587546" y="1750786"/>
                </a:cubicBezTo>
                <a:cubicBezTo>
                  <a:pt x="1590646" y="1726605"/>
                  <a:pt x="1612274" y="1708751"/>
                  <a:pt x="1623832" y="1687286"/>
                </a:cubicBezTo>
                <a:cubicBezTo>
                  <a:pt x="1693036" y="1558764"/>
                  <a:pt x="1606559" y="1702890"/>
                  <a:pt x="1687332" y="1587500"/>
                </a:cubicBezTo>
                <a:cubicBezTo>
                  <a:pt x="1697443" y="1573056"/>
                  <a:pt x="1704766" y="1556813"/>
                  <a:pt x="1714546" y="1542143"/>
                </a:cubicBezTo>
                <a:cubicBezTo>
                  <a:pt x="1722933" y="1529563"/>
                  <a:pt x="1733982" y="1518822"/>
                  <a:pt x="1741761" y="1505857"/>
                </a:cubicBezTo>
                <a:cubicBezTo>
                  <a:pt x="1752197" y="1488464"/>
                  <a:pt x="1757343" y="1468046"/>
                  <a:pt x="1768975" y="1451429"/>
                </a:cubicBezTo>
                <a:cubicBezTo>
                  <a:pt x="1778784" y="1437416"/>
                  <a:pt x="1793997" y="1428016"/>
                  <a:pt x="1805261" y="1415143"/>
                </a:cubicBezTo>
                <a:cubicBezTo>
                  <a:pt x="1837605" y="1378179"/>
                  <a:pt x="1823963" y="1381415"/>
                  <a:pt x="1859689" y="1351643"/>
                </a:cubicBezTo>
                <a:cubicBezTo>
                  <a:pt x="1872130" y="1341275"/>
                  <a:pt x="1925171" y="1310717"/>
                  <a:pt x="1932261" y="1306286"/>
                </a:cubicBezTo>
                <a:cubicBezTo>
                  <a:pt x="2019177" y="1251964"/>
                  <a:pt x="1870049" y="1339395"/>
                  <a:pt x="2013903" y="1260929"/>
                </a:cubicBezTo>
                <a:cubicBezTo>
                  <a:pt x="2029382" y="1252486"/>
                  <a:pt x="2043209" y="1241010"/>
                  <a:pt x="2059261" y="1233714"/>
                </a:cubicBezTo>
                <a:cubicBezTo>
                  <a:pt x="2093173" y="1218299"/>
                  <a:pt x="2152729" y="1206371"/>
                  <a:pt x="2186261" y="1197429"/>
                </a:cubicBezTo>
                <a:cubicBezTo>
                  <a:pt x="2229322" y="1185946"/>
                  <a:pt x="2278712" y="1169322"/>
                  <a:pt x="2322332" y="1161143"/>
                </a:cubicBezTo>
                <a:cubicBezTo>
                  <a:pt x="2346293" y="1156650"/>
                  <a:pt x="2370685" y="1154865"/>
                  <a:pt x="2394903" y="1152071"/>
                </a:cubicBezTo>
                <a:cubicBezTo>
                  <a:pt x="2585062" y="1130130"/>
                  <a:pt x="2518743" y="1136559"/>
                  <a:pt x="2694261" y="1124857"/>
                </a:cubicBezTo>
                <a:lnTo>
                  <a:pt x="3193189" y="1133929"/>
                </a:lnTo>
                <a:cubicBezTo>
                  <a:pt x="3208599" y="1134443"/>
                  <a:pt x="3223376" y="1140242"/>
                  <a:pt x="3238546" y="1143000"/>
                </a:cubicBezTo>
                <a:cubicBezTo>
                  <a:pt x="3366144" y="1166199"/>
                  <a:pt x="3226353" y="1138746"/>
                  <a:pt x="3338332" y="1161143"/>
                </a:cubicBezTo>
                <a:cubicBezTo>
                  <a:pt x="3404856" y="1152072"/>
                  <a:pt x="3472768" y="1150213"/>
                  <a:pt x="3537903" y="1133929"/>
                </a:cubicBezTo>
                <a:cubicBezTo>
                  <a:pt x="3559057" y="1128640"/>
                  <a:pt x="3573761" y="1109071"/>
                  <a:pt x="3592332" y="1097643"/>
                </a:cubicBezTo>
                <a:cubicBezTo>
                  <a:pt x="3613094" y="1084866"/>
                  <a:pt x="3636116" y="1075696"/>
                  <a:pt x="3655832" y="1061357"/>
                </a:cubicBezTo>
                <a:cubicBezTo>
                  <a:pt x="3756692" y="988004"/>
                  <a:pt x="3633329" y="1054465"/>
                  <a:pt x="3728403" y="1006929"/>
                </a:cubicBezTo>
                <a:cubicBezTo>
                  <a:pt x="3737475" y="997857"/>
                  <a:pt x="3747269" y="989455"/>
                  <a:pt x="3755618" y="979714"/>
                </a:cubicBezTo>
                <a:cubicBezTo>
                  <a:pt x="3765457" y="968235"/>
                  <a:pt x="3771454" y="953385"/>
                  <a:pt x="3782832" y="943429"/>
                </a:cubicBezTo>
                <a:cubicBezTo>
                  <a:pt x="3796101" y="931818"/>
                  <a:pt x="3813070" y="925286"/>
                  <a:pt x="3828189" y="916214"/>
                </a:cubicBezTo>
                <a:cubicBezTo>
                  <a:pt x="3840284" y="898071"/>
                  <a:pt x="3851392" y="879230"/>
                  <a:pt x="3864475" y="861786"/>
                </a:cubicBezTo>
                <a:cubicBezTo>
                  <a:pt x="3873546" y="849691"/>
                  <a:pt x="3883676" y="838321"/>
                  <a:pt x="3891689" y="825500"/>
                </a:cubicBezTo>
                <a:cubicBezTo>
                  <a:pt x="3898856" y="814032"/>
                  <a:pt x="3903123" y="800955"/>
                  <a:pt x="3909832" y="789214"/>
                </a:cubicBezTo>
                <a:cubicBezTo>
                  <a:pt x="3915241" y="779748"/>
                  <a:pt x="3921927" y="771071"/>
                  <a:pt x="3927975" y="762000"/>
                </a:cubicBezTo>
                <a:cubicBezTo>
                  <a:pt x="3949566" y="697228"/>
                  <a:pt x="3935510" y="723483"/>
                  <a:pt x="3964261" y="680357"/>
                </a:cubicBezTo>
                <a:cubicBezTo>
                  <a:pt x="3974134" y="601373"/>
                  <a:pt x="3980904" y="587695"/>
                  <a:pt x="3964261" y="498929"/>
                </a:cubicBezTo>
                <a:cubicBezTo>
                  <a:pt x="3962005" y="486898"/>
                  <a:pt x="3922080" y="422052"/>
                  <a:pt x="3918903" y="417286"/>
                </a:cubicBezTo>
                <a:cubicBezTo>
                  <a:pt x="3890496" y="374676"/>
                  <a:pt x="3878279" y="367589"/>
                  <a:pt x="3837261" y="326571"/>
                </a:cubicBezTo>
                <a:lnTo>
                  <a:pt x="3810046" y="299357"/>
                </a:lnTo>
                <a:cubicBezTo>
                  <a:pt x="3778776" y="236817"/>
                  <a:pt x="3810333" y="283697"/>
                  <a:pt x="3746546" y="235857"/>
                </a:cubicBezTo>
                <a:cubicBezTo>
                  <a:pt x="3736283" y="228160"/>
                  <a:pt x="3729771" y="216100"/>
                  <a:pt x="3719332" y="208643"/>
                </a:cubicBezTo>
                <a:cubicBezTo>
                  <a:pt x="3683361" y="182949"/>
                  <a:pt x="3673581" y="191805"/>
                  <a:pt x="3628618" y="181429"/>
                </a:cubicBezTo>
                <a:cubicBezTo>
                  <a:pt x="3607168" y="176479"/>
                  <a:pt x="3586474" y="168625"/>
                  <a:pt x="3565118" y="163286"/>
                </a:cubicBezTo>
                <a:cubicBezTo>
                  <a:pt x="3538072" y="156524"/>
                  <a:pt x="3510084" y="153458"/>
                  <a:pt x="3483475" y="145143"/>
                </a:cubicBezTo>
                <a:cubicBezTo>
                  <a:pt x="3350178" y="103488"/>
                  <a:pt x="3487365" y="104712"/>
                  <a:pt x="3256689" y="81643"/>
                </a:cubicBezTo>
                <a:cubicBezTo>
                  <a:pt x="3111733" y="67146"/>
                  <a:pt x="3196317" y="74257"/>
                  <a:pt x="3002689" y="63500"/>
                </a:cubicBezTo>
                <a:cubicBezTo>
                  <a:pt x="2869092" y="65524"/>
                  <a:pt x="2503320" y="58772"/>
                  <a:pt x="2286046" y="81643"/>
                </a:cubicBezTo>
                <a:cubicBezTo>
                  <a:pt x="2223043" y="88275"/>
                  <a:pt x="2227742" y="95117"/>
                  <a:pt x="2159046" y="108857"/>
                </a:cubicBezTo>
                <a:cubicBezTo>
                  <a:pt x="2092103" y="122246"/>
                  <a:pt x="2128514" y="113693"/>
                  <a:pt x="2050189" y="136071"/>
                </a:cubicBezTo>
                <a:cubicBezTo>
                  <a:pt x="2041118" y="142119"/>
                  <a:pt x="2032441" y="148805"/>
                  <a:pt x="2022975" y="154214"/>
                </a:cubicBezTo>
                <a:cubicBezTo>
                  <a:pt x="2011234" y="160923"/>
                  <a:pt x="1997693" y="164497"/>
                  <a:pt x="1986689" y="172357"/>
                </a:cubicBezTo>
                <a:cubicBezTo>
                  <a:pt x="1976250" y="179814"/>
                  <a:pt x="1969215" y="191222"/>
                  <a:pt x="1959475" y="199571"/>
                </a:cubicBezTo>
                <a:cubicBezTo>
                  <a:pt x="1947996" y="209411"/>
                  <a:pt x="1933880" y="216095"/>
                  <a:pt x="1923189" y="226786"/>
                </a:cubicBezTo>
                <a:cubicBezTo>
                  <a:pt x="1878366" y="271609"/>
                  <a:pt x="1911952" y="256599"/>
                  <a:pt x="1868761" y="308429"/>
                </a:cubicBezTo>
                <a:cubicBezTo>
                  <a:pt x="1810826" y="377952"/>
                  <a:pt x="1816181" y="358189"/>
                  <a:pt x="1759903" y="408214"/>
                </a:cubicBezTo>
                <a:cubicBezTo>
                  <a:pt x="1747118" y="419578"/>
                  <a:pt x="1737120" y="433998"/>
                  <a:pt x="1723618" y="444500"/>
                </a:cubicBezTo>
                <a:cubicBezTo>
                  <a:pt x="1709701" y="455325"/>
                  <a:pt x="1692931" y="461934"/>
                  <a:pt x="1678261" y="471714"/>
                </a:cubicBezTo>
                <a:cubicBezTo>
                  <a:pt x="1665681" y="480101"/>
                  <a:pt x="1654693" y="490753"/>
                  <a:pt x="1641975" y="498929"/>
                </a:cubicBezTo>
                <a:cubicBezTo>
                  <a:pt x="1612312" y="517998"/>
                  <a:pt x="1581499" y="535214"/>
                  <a:pt x="1551261" y="553357"/>
                </a:cubicBezTo>
                <a:lnTo>
                  <a:pt x="1505903" y="580571"/>
                </a:lnTo>
                <a:cubicBezTo>
                  <a:pt x="1490784" y="589642"/>
                  <a:pt x="1476917" y="601238"/>
                  <a:pt x="1460546" y="607786"/>
                </a:cubicBezTo>
                <a:cubicBezTo>
                  <a:pt x="1430308" y="619881"/>
                  <a:pt x="1397758" y="627315"/>
                  <a:pt x="1369832" y="644071"/>
                </a:cubicBezTo>
                <a:cubicBezTo>
                  <a:pt x="1354713" y="653143"/>
                  <a:pt x="1340245" y="663401"/>
                  <a:pt x="1324475" y="671286"/>
                </a:cubicBezTo>
                <a:cubicBezTo>
                  <a:pt x="1309910" y="678568"/>
                  <a:pt x="1293486" y="681766"/>
                  <a:pt x="1279118" y="689429"/>
                </a:cubicBezTo>
                <a:cubicBezTo>
                  <a:pt x="1248003" y="706023"/>
                  <a:pt x="1221857" y="732706"/>
                  <a:pt x="1188403" y="743857"/>
                </a:cubicBezTo>
                <a:cubicBezTo>
                  <a:pt x="1068897" y="783693"/>
                  <a:pt x="1198647" y="743587"/>
                  <a:pt x="1079546" y="771071"/>
                </a:cubicBezTo>
                <a:cubicBezTo>
                  <a:pt x="1058096" y="776021"/>
                  <a:pt x="1037402" y="783875"/>
                  <a:pt x="1016046" y="789214"/>
                </a:cubicBezTo>
                <a:cubicBezTo>
                  <a:pt x="1001088" y="792954"/>
                  <a:pt x="985647" y="794546"/>
                  <a:pt x="970689" y="798286"/>
                </a:cubicBezTo>
                <a:cubicBezTo>
                  <a:pt x="882698" y="820284"/>
                  <a:pt x="934589" y="813811"/>
                  <a:pt x="852761" y="825500"/>
                </a:cubicBezTo>
                <a:cubicBezTo>
                  <a:pt x="828627" y="828948"/>
                  <a:pt x="804344" y="831277"/>
                  <a:pt x="780189" y="834571"/>
                </a:cubicBezTo>
                <a:lnTo>
                  <a:pt x="653189" y="852714"/>
                </a:lnTo>
                <a:lnTo>
                  <a:pt x="317546" y="834571"/>
                </a:lnTo>
                <a:cubicBezTo>
                  <a:pt x="299198" y="833291"/>
                  <a:pt x="280735" y="830785"/>
                  <a:pt x="263118" y="825500"/>
                </a:cubicBezTo>
                <a:cubicBezTo>
                  <a:pt x="250165" y="821614"/>
                  <a:pt x="239189" y="812849"/>
                  <a:pt x="226832" y="807357"/>
                </a:cubicBezTo>
                <a:cubicBezTo>
                  <a:pt x="211952" y="800744"/>
                  <a:pt x="196594" y="795262"/>
                  <a:pt x="181475" y="789214"/>
                </a:cubicBezTo>
                <a:cubicBezTo>
                  <a:pt x="122659" y="730398"/>
                  <a:pt x="187159" y="799298"/>
                  <a:pt x="127046" y="716643"/>
                </a:cubicBezTo>
                <a:cubicBezTo>
                  <a:pt x="113155" y="697543"/>
                  <a:pt x="97379" y="679865"/>
                  <a:pt x="81689" y="662214"/>
                </a:cubicBezTo>
                <a:cubicBezTo>
                  <a:pt x="73166" y="652626"/>
                  <a:pt x="61932" y="645439"/>
                  <a:pt x="54475" y="635000"/>
                </a:cubicBezTo>
                <a:cubicBezTo>
                  <a:pt x="46615" y="623996"/>
                  <a:pt x="42380" y="610809"/>
                  <a:pt x="36332" y="598714"/>
                </a:cubicBezTo>
                <a:cubicBezTo>
                  <a:pt x="33308" y="580571"/>
                  <a:pt x="28445" y="562641"/>
                  <a:pt x="27261" y="544286"/>
                </a:cubicBezTo>
                <a:cubicBezTo>
                  <a:pt x="9786" y="273421"/>
                  <a:pt x="37840" y="396108"/>
                  <a:pt x="9118" y="281214"/>
                </a:cubicBezTo>
                <a:cubicBezTo>
                  <a:pt x="-1190" y="54457"/>
                  <a:pt x="46" y="148235"/>
                  <a:pt x="46" y="0"/>
                </a:cubicBezTo>
              </a:path>
            </a:pathLst>
          </a:custGeom>
          <a:ln w="57150" cmpd="sng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3">
            <a:extLst>
              <a:ext uri="{FF2B5EF4-FFF2-40B4-BE49-F238E27FC236}">
                <a16:creationId xmlns:a16="http://schemas.microsoft.com/office/drawing/2014/main" id="{04EB4FA2-2847-D39D-D7C6-A4A2891C3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0401" y="2274822"/>
            <a:ext cx="1259043" cy="30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4720" tIns="42360" rIns="84720" bIns="423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8471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roses</a:t>
            </a:r>
          </a:p>
        </p:txBody>
      </p:sp>
      <p:sp>
        <p:nvSpPr>
          <p:cNvPr id="74" name="Rectangle 3">
            <a:extLst>
              <a:ext uri="{FF2B5EF4-FFF2-40B4-BE49-F238E27FC236}">
                <a16:creationId xmlns:a16="http://schemas.microsoft.com/office/drawing/2014/main" id="{241767B9-14C7-3A0A-B50D-E9012FC69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8439" y="5594966"/>
            <a:ext cx="1259043" cy="30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4720" tIns="42360" rIns="84720" bIns="423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8471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earth</a:t>
            </a:r>
          </a:p>
        </p:txBody>
      </p:sp>
      <p:sp>
        <p:nvSpPr>
          <p:cNvPr id="75" name="Rectangle 3">
            <a:extLst>
              <a:ext uri="{FF2B5EF4-FFF2-40B4-BE49-F238E27FC236}">
                <a16:creationId xmlns:a16="http://schemas.microsoft.com/office/drawing/2014/main" id="{2FABB389-082D-B236-A688-EC2850152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299" y="2557455"/>
            <a:ext cx="1259043" cy="30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4720" tIns="42360" rIns="84720" bIns="423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8471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garden</a:t>
            </a:r>
          </a:p>
        </p:txBody>
      </p:sp>
      <p:sp>
        <p:nvSpPr>
          <p:cNvPr id="76" name="Rectangle 3">
            <a:extLst>
              <a:ext uri="{FF2B5EF4-FFF2-40B4-BE49-F238E27FC236}">
                <a16:creationId xmlns:a16="http://schemas.microsoft.com/office/drawing/2014/main" id="{4EDAF058-7644-7CB7-84E0-DD00655D8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820" y="4480418"/>
            <a:ext cx="1259043" cy="30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4720" tIns="42360" rIns="84720" bIns="423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8471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worm</a:t>
            </a:r>
          </a:p>
        </p:txBody>
      </p:sp>
      <p:sp>
        <p:nvSpPr>
          <p:cNvPr id="77" name="Rectangle 3">
            <a:extLst>
              <a:ext uri="{FF2B5EF4-FFF2-40B4-BE49-F238E27FC236}">
                <a16:creationId xmlns:a16="http://schemas.microsoft.com/office/drawing/2014/main" id="{264AB284-A8D3-61A6-EF12-3CB6BAE57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943" y="4308393"/>
            <a:ext cx="1259043" cy="30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4720" tIns="42360" rIns="84720" bIns="423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8471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snail</a:t>
            </a:r>
          </a:p>
        </p:txBody>
      </p:sp>
      <p:sp>
        <p:nvSpPr>
          <p:cNvPr id="78" name="Rectangle 3">
            <a:extLst>
              <a:ext uri="{FF2B5EF4-FFF2-40B4-BE49-F238E27FC236}">
                <a16:creationId xmlns:a16="http://schemas.microsoft.com/office/drawing/2014/main" id="{7F152474-5D97-B028-8B87-20E7AE4DD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0770" y="3825641"/>
            <a:ext cx="1259043" cy="30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4720" tIns="42360" rIns="84720" bIns="423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8471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ladybird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9121EEBC-8043-5D8C-AF10-194D72D65E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636" y="2338996"/>
            <a:ext cx="1273001" cy="69219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FDA7089-1654-E8DA-02D7-FB0D1AC9AA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349" y="5024248"/>
            <a:ext cx="1093913" cy="2067238"/>
          </a:xfrm>
          <a:prstGeom prst="rect">
            <a:avLst/>
          </a:prstGeom>
        </p:spPr>
      </p:pic>
      <p:sp>
        <p:nvSpPr>
          <p:cNvPr id="81" name="Freeform 2">
            <a:extLst>
              <a:ext uri="{FF2B5EF4-FFF2-40B4-BE49-F238E27FC236}">
                <a16:creationId xmlns:a16="http://schemas.microsoft.com/office/drawing/2014/main" id="{24D074F1-1E05-AC79-8D35-C0C7A1181B95}"/>
              </a:ext>
            </a:extLst>
          </p:cNvPr>
          <p:cNvSpPr/>
          <p:nvPr/>
        </p:nvSpPr>
        <p:spPr>
          <a:xfrm rot="4877224" flipH="1">
            <a:off x="2804308" y="3263890"/>
            <a:ext cx="1684951" cy="4132338"/>
          </a:xfrm>
          <a:custGeom>
            <a:avLst/>
            <a:gdLst>
              <a:gd name="connsiteX0" fmla="*/ 1025118 w 3974361"/>
              <a:gd name="connsiteY0" fmla="*/ 4036786 h 4036786"/>
              <a:gd name="connsiteX1" fmla="*/ 1043261 w 3974361"/>
              <a:gd name="connsiteY1" fmla="*/ 3810000 h 4036786"/>
              <a:gd name="connsiteX2" fmla="*/ 1106761 w 3974361"/>
              <a:gd name="connsiteY2" fmla="*/ 3664857 h 4036786"/>
              <a:gd name="connsiteX3" fmla="*/ 1133975 w 3974361"/>
              <a:gd name="connsiteY3" fmla="*/ 3601357 h 4036786"/>
              <a:gd name="connsiteX4" fmla="*/ 1215618 w 3974361"/>
              <a:gd name="connsiteY4" fmla="*/ 3528786 h 4036786"/>
              <a:gd name="connsiteX5" fmla="*/ 1288189 w 3974361"/>
              <a:gd name="connsiteY5" fmla="*/ 3465286 h 4036786"/>
              <a:gd name="connsiteX6" fmla="*/ 1387975 w 3974361"/>
              <a:gd name="connsiteY6" fmla="*/ 3383643 h 4036786"/>
              <a:gd name="connsiteX7" fmla="*/ 1442403 w 3974361"/>
              <a:gd name="connsiteY7" fmla="*/ 3365500 h 4036786"/>
              <a:gd name="connsiteX8" fmla="*/ 1469618 w 3974361"/>
              <a:gd name="connsiteY8" fmla="*/ 3356429 h 4036786"/>
              <a:gd name="connsiteX9" fmla="*/ 1578475 w 3974361"/>
              <a:gd name="connsiteY9" fmla="*/ 3329214 h 4036786"/>
              <a:gd name="connsiteX10" fmla="*/ 1614761 w 3974361"/>
              <a:gd name="connsiteY10" fmla="*/ 3320143 h 4036786"/>
              <a:gd name="connsiteX11" fmla="*/ 1641975 w 3974361"/>
              <a:gd name="connsiteY11" fmla="*/ 3311071 h 4036786"/>
              <a:gd name="connsiteX12" fmla="*/ 1678261 w 3974361"/>
              <a:gd name="connsiteY12" fmla="*/ 3302000 h 4036786"/>
              <a:gd name="connsiteX13" fmla="*/ 1705475 w 3974361"/>
              <a:gd name="connsiteY13" fmla="*/ 3292929 h 4036786"/>
              <a:gd name="connsiteX14" fmla="*/ 1787118 w 3974361"/>
              <a:gd name="connsiteY14" fmla="*/ 3283857 h 4036786"/>
              <a:gd name="connsiteX15" fmla="*/ 1959475 w 3974361"/>
              <a:gd name="connsiteY15" fmla="*/ 3265714 h 4036786"/>
              <a:gd name="connsiteX16" fmla="*/ 2367689 w 3974361"/>
              <a:gd name="connsiteY16" fmla="*/ 3256643 h 4036786"/>
              <a:gd name="connsiteX17" fmla="*/ 2521903 w 3974361"/>
              <a:gd name="connsiteY17" fmla="*/ 3229429 h 4036786"/>
              <a:gd name="connsiteX18" fmla="*/ 2549118 w 3974361"/>
              <a:gd name="connsiteY18" fmla="*/ 3211286 h 4036786"/>
              <a:gd name="connsiteX19" fmla="*/ 2585403 w 3974361"/>
              <a:gd name="connsiteY19" fmla="*/ 3193143 h 4036786"/>
              <a:gd name="connsiteX20" fmla="*/ 2639832 w 3974361"/>
              <a:gd name="connsiteY20" fmla="*/ 3147786 h 4036786"/>
              <a:gd name="connsiteX21" fmla="*/ 2812189 w 3974361"/>
              <a:gd name="connsiteY21" fmla="*/ 3038929 h 4036786"/>
              <a:gd name="connsiteX22" fmla="*/ 2848475 w 3974361"/>
              <a:gd name="connsiteY22" fmla="*/ 3002643 h 4036786"/>
              <a:gd name="connsiteX23" fmla="*/ 2884761 w 3974361"/>
              <a:gd name="connsiteY23" fmla="*/ 2957286 h 4036786"/>
              <a:gd name="connsiteX24" fmla="*/ 2911975 w 3974361"/>
              <a:gd name="connsiteY24" fmla="*/ 2939143 h 4036786"/>
              <a:gd name="connsiteX25" fmla="*/ 2930118 w 3974361"/>
              <a:gd name="connsiteY25" fmla="*/ 2893786 h 4036786"/>
              <a:gd name="connsiteX26" fmla="*/ 2939189 w 3974361"/>
              <a:gd name="connsiteY26" fmla="*/ 2857500 h 4036786"/>
              <a:gd name="connsiteX27" fmla="*/ 2948261 w 3974361"/>
              <a:gd name="connsiteY27" fmla="*/ 2830286 h 4036786"/>
              <a:gd name="connsiteX28" fmla="*/ 2957332 w 3974361"/>
              <a:gd name="connsiteY28" fmla="*/ 2757714 h 4036786"/>
              <a:gd name="connsiteX29" fmla="*/ 2948261 w 3974361"/>
              <a:gd name="connsiteY29" fmla="*/ 2576286 h 4036786"/>
              <a:gd name="connsiteX30" fmla="*/ 2893832 w 3974361"/>
              <a:gd name="connsiteY30" fmla="*/ 2503714 h 4036786"/>
              <a:gd name="connsiteX31" fmla="*/ 2857546 w 3974361"/>
              <a:gd name="connsiteY31" fmla="*/ 2476500 h 4036786"/>
              <a:gd name="connsiteX32" fmla="*/ 2812189 w 3974361"/>
              <a:gd name="connsiteY32" fmla="*/ 2458357 h 4036786"/>
              <a:gd name="connsiteX33" fmla="*/ 2721475 w 3974361"/>
              <a:gd name="connsiteY33" fmla="*/ 2431143 h 4036786"/>
              <a:gd name="connsiteX34" fmla="*/ 2694261 w 3974361"/>
              <a:gd name="connsiteY34" fmla="*/ 2413000 h 4036786"/>
              <a:gd name="connsiteX35" fmla="*/ 2549118 w 3974361"/>
              <a:gd name="connsiteY35" fmla="*/ 2385786 h 4036786"/>
              <a:gd name="connsiteX36" fmla="*/ 2485618 w 3974361"/>
              <a:gd name="connsiteY36" fmla="*/ 2367643 h 4036786"/>
              <a:gd name="connsiteX37" fmla="*/ 2449332 w 3974361"/>
              <a:gd name="connsiteY37" fmla="*/ 2358571 h 4036786"/>
              <a:gd name="connsiteX38" fmla="*/ 2422118 w 3974361"/>
              <a:gd name="connsiteY38" fmla="*/ 2349500 h 4036786"/>
              <a:gd name="connsiteX39" fmla="*/ 2322332 w 3974361"/>
              <a:gd name="connsiteY39" fmla="*/ 2340429 h 4036786"/>
              <a:gd name="connsiteX40" fmla="*/ 2286046 w 3974361"/>
              <a:gd name="connsiteY40" fmla="*/ 2331357 h 4036786"/>
              <a:gd name="connsiteX41" fmla="*/ 2068332 w 3974361"/>
              <a:gd name="connsiteY41" fmla="*/ 2313214 h 4036786"/>
              <a:gd name="connsiteX42" fmla="*/ 2022975 w 3974361"/>
              <a:gd name="connsiteY42" fmla="*/ 2304143 h 4036786"/>
              <a:gd name="connsiteX43" fmla="*/ 1968546 w 3974361"/>
              <a:gd name="connsiteY43" fmla="*/ 2286000 h 4036786"/>
              <a:gd name="connsiteX44" fmla="*/ 1941332 w 3974361"/>
              <a:gd name="connsiteY44" fmla="*/ 2276929 h 4036786"/>
              <a:gd name="connsiteX45" fmla="*/ 1823403 w 3974361"/>
              <a:gd name="connsiteY45" fmla="*/ 2240643 h 4036786"/>
              <a:gd name="connsiteX46" fmla="*/ 1723618 w 3974361"/>
              <a:gd name="connsiteY46" fmla="*/ 2195286 h 4036786"/>
              <a:gd name="connsiteX47" fmla="*/ 1632903 w 3974361"/>
              <a:gd name="connsiteY47" fmla="*/ 2095500 h 4036786"/>
              <a:gd name="connsiteX48" fmla="*/ 1578475 w 3974361"/>
              <a:gd name="connsiteY48" fmla="*/ 2041071 h 4036786"/>
              <a:gd name="connsiteX49" fmla="*/ 1587546 w 3974361"/>
              <a:gd name="connsiteY49" fmla="*/ 1750786 h 4036786"/>
              <a:gd name="connsiteX50" fmla="*/ 1623832 w 3974361"/>
              <a:gd name="connsiteY50" fmla="*/ 1687286 h 4036786"/>
              <a:gd name="connsiteX51" fmla="*/ 1687332 w 3974361"/>
              <a:gd name="connsiteY51" fmla="*/ 1587500 h 4036786"/>
              <a:gd name="connsiteX52" fmla="*/ 1714546 w 3974361"/>
              <a:gd name="connsiteY52" fmla="*/ 1542143 h 4036786"/>
              <a:gd name="connsiteX53" fmla="*/ 1741761 w 3974361"/>
              <a:gd name="connsiteY53" fmla="*/ 1505857 h 4036786"/>
              <a:gd name="connsiteX54" fmla="*/ 1768975 w 3974361"/>
              <a:gd name="connsiteY54" fmla="*/ 1451429 h 4036786"/>
              <a:gd name="connsiteX55" fmla="*/ 1805261 w 3974361"/>
              <a:gd name="connsiteY55" fmla="*/ 1415143 h 4036786"/>
              <a:gd name="connsiteX56" fmla="*/ 1859689 w 3974361"/>
              <a:gd name="connsiteY56" fmla="*/ 1351643 h 4036786"/>
              <a:gd name="connsiteX57" fmla="*/ 1932261 w 3974361"/>
              <a:gd name="connsiteY57" fmla="*/ 1306286 h 4036786"/>
              <a:gd name="connsiteX58" fmla="*/ 2013903 w 3974361"/>
              <a:gd name="connsiteY58" fmla="*/ 1260929 h 4036786"/>
              <a:gd name="connsiteX59" fmla="*/ 2059261 w 3974361"/>
              <a:gd name="connsiteY59" fmla="*/ 1233714 h 4036786"/>
              <a:gd name="connsiteX60" fmla="*/ 2186261 w 3974361"/>
              <a:gd name="connsiteY60" fmla="*/ 1197429 h 4036786"/>
              <a:gd name="connsiteX61" fmla="*/ 2322332 w 3974361"/>
              <a:gd name="connsiteY61" fmla="*/ 1161143 h 4036786"/>
              <a:gd name="connsiteX62" fmla="*/ 2394903 w 3974361"/>
              <a:gd name="connsiteY62" fmla="*/ 1152071 h 4036786"/>
              <a:gd name="connsiteX63" fmla="*/ 2694261 w 3974361"/>
              <a:gd name="connsiteY63" fmla="*/ 1124857 h 4036786"/>
              <a:gd name="connsiteX64" fmla="*/ 3193189 w 3974361"/>
              <a:gd name="connsiteY64" fmla="*/ 1133929 h 4036786"/>
              <a:gd name="connsiteX65" fmla="*/ 3238546 w 3974361"/>
              <a:gd name="connsiteY65" fmla="*/ 1143000 h 4036786"/>
              <a:gd name="connsiteX66" fmla="*/ 3338332 w 3974361"/>
              <a:gd name="connsiteY66" fmla="*/ 1161143 h 4036786"/>
              <a:gd name="connsiteX67" fmla="*/ 3537903 w 3974361"/>
              <a:gd name="connsiteY67" fmla="*/ 1133929 h 4036786"/>
              <a:gd name="connsiteX68" fmla="*/ 3592332 w 3974361"/>
              <a:gd name="connsiteY68" fmla="*/ 1097643 h 4036786"/>
              <a:gd name="connsiteX69" fmla="*/ 3655832 w 3974361"/>
              <a:gd name="connsiteY69" fmla="*/ 1061357 h 4036786"/>
              <a:gd name="connsiteX70" fmla="*/ 3728403 w 3974361"/>
              <a:gd name="connsiteY70" fmla="*/ 1006929 h 4036786"/>
              <a:gd name="connsiteX71" fmla="*/ 3755618 w 3974361"/>
              <a:gd name="connsiteY71" fmla="*/ 979714 h 4036786"/>
              <a:gd name="connsiteX72" fmla="*/ 3782832 w 3974361"/>
              <a:gd name="connsiteY72" fmla="*/ 943429 h 4036786"/>
              <a:gd name="connsiteX73" fmla="*/ 3828189 w 3974361"/>
              <a:gd name="connsiteY73" fmla="*/ 916214 h 4036786"/>
              <a:gd name="connsiteX74" fmla="*/ 3864475 w 3974361"/>
              <a:gd name="connsiteY74" fmla="*/ 861786 h 4036786"/>
              <a:gd name="connsiteX75" fmla="*/ 3891689 w 3974361"/>
              <a:gd name="connsiteY75" fmla="*/ 825500 h 4036786"/>
              <a:gd name="connsiteX76" fmla="*/ 3909832 w 3974361"/>
              <a:gd name="connsiteY76" fmla="*/ 789214 h 4036786"/>
              <a:gd name="connsiteX77" fmla="*/ 3927975 w 3974361"/>
              <a:gd name="connsiteY77" fmla="*/ 762000 h 4036786"/>
              <a:gd name="connsiteX78" fmla="*/ 3964261 w 3974361"/>
              <a:gd name="connsiteY78" fmla="*/ 680357 h 4036786"/>
              <a:gd name="connsiteX79" fmla="*/ 3964261 w 3974361"/>
              <a:gd name="connsiteY79" fmla="*/ 498929 h 4036786"/>
              <a:gd name="connsiteX80" fmla="*/ 3918903 w 3974361"/>
              <a:gd name="connsiteY80" fmla="*/ 417286 h 4036786"/>
              <a:gd name="connsiteX81" fmla="*/ 3837261 w 3974361"/>
              <a:gd name="connsiteY81" fmla="*/ 326571 h 4036786"/>
              <a:gd name="connsiteX82" fmla="*/ 3810046 w 3974361"/>
              <a:gd name="connsiteY82" fmla="*/ 299357 h 4036786"/>
              <a:gd name="connsiteX83" fmla="*/ 3746546 w 3974361"/>
              <a:gd name="connsiteY83" fmla="*/ 235857 h 4036786"/>
              <a:gd name="connsiteX84" fmla="*/ 3719332 w 3974361"/>
              <a:gd name="connsiteY84" fmla="*/ 208643 h 4036786"/>
              <a:gd name="connsiteX85" fmla="*/ 3628618 w 3974361"/>
              <a:gd name="connsiteY85" fmla="*/ 181429 h 4036786"/>
              <a:gd name="connsiteX86" fmla="*/ 3565118 w 3974361"/>
              <a:gd name="connsiteY86" fmla="*/ 163286 h 4036786"/>
              <a:gd name="connsiteX87" fmla="*/ 3483475 w 3974361"/>
              <a:gd name="connsiteY87" fmla="*/ 145143 h 4036786"/>
              <a:gd name="connsiteX88" fmla="*/ 3256689 w 3974361"/>
              <a:gd name="connsiteY88" fmla="*/ 81643 h 4036786"/>
              <a:gd name="connsiteX89" fmla="*/ 3002689 w 3974361"/>
              <a:gd name="connsiteY89" fmla="*/ 63500 h 4036786"/>
              <a:gd name="connsiteX90" fmla="*/ 2286046 w 3974361"/>
              <a:gd name="connsiteY90" fmla="*/ 81643 h 4036786"/>
              <a:gd name="connsiteX91" fmla="*/ 2159046 w 3974361"/>
              <a:gd name="connsiteY91" fmla="*/ 108857 h 4036786"/>
              <a:gd name="connsiteX92" fmla="*/ 2050189 w 3974361"/>
              <a:gd name="connsiteY92" fmla="*/ 136071 h 4036786"/>
              <a:gd name="connsiteX93" fmla="*/ 2022975 w 3974361"/>
              <a:gd name="connsiteY93" fmla="*/ 154214 h 4036786"/>
              <a:gd name="connsiteX94" fmla="*/ 1986689 w 3974361"/>
              <a:gd name="connsiteY94" fmla="*/ 172357 h 4036786"/>
              <a:gd name="connsiteX95" fmla="*/ 1959475 w 3974361"/>
              <a:gd name="connsiteY95" fmla="*/ 199571 h 4036786"/>
              <a:gd name="connsiteX96" fmla="*/ 1923189 w 3974361"/>
              <a:gd name="connsiteY96" fmla="*/ 226786 h 4036786"/>
              <a:gd name="connsiteX97" fmla="*/ 1868761 w 3974361"/>
              <a:gd name="connsiteY97" fmla="*/ 308429 h 4036786"/>
              <a:gd name="connsiteX98" fmla="*/ 1759903 w 3974361"/>
              <a:gd name="connsiteY98" fmla="*/ 408214 h 4036786"/>
              <a:gd name="connsiteX99" fmla="*/ 1723618 w 3974361"/>
              <a:gd name="connsiteY99" fmla="*/ 444500 h 4036786"/>
              <a:gd name="connsiteX100" fmla="*/ 1678261 w 3974361"/>
              <a:gd name="connsiteY100" fmla="*/ 471714 h 4036786"/>
              <a:gd name="connsiteX101" fmla="*/ 1641975 w 3974361"/>
              <a:gd name="connsiteY101" fmla="*/ 498929 h 4036786"/>
              <a:gd name="connsiteX102" fmla="*/ 1551261 w 3974361"/>
              <a:gd name="connsiteY102" fmla="*/ 553357 h 4036786"/>
              <a:gd name="connsiteX103" fmla="*/ 1505903 w 3974361"/>
              <a:gd name="connsiteY103" fmla="*/ 580571 h 4036786"/>
              <a:gd name="connsiteX104" fmla="*/ 1460546 w 3974361"/>
              <a:gd name="connsiteY104" fmla="*/ 607786 h 4036786"/>
              <a:gd name="connsiteX105" fmla="*/ 1369832 w 3974361"/>
              <a:gd name="connsiteY105" fmla="*/ 644071 h 4036786"/>
              <a:gd name="connsiteX106" fmla="*/ 1324475 w 3974361"/>
              <a:gd name="connsiteY106" fmla="*/ 671286 h 4036786"/>
              <a:gd name="connsiteX107" fmla="*/ 1279118 w 3974361"/>
              <a:gd name="connsiteY107" fmla="*/ 689429 h 4036786"/>
              <a:gd name="connsiteX108" fmla="*/ 1188403 w 3974361"/>
              <a:gd name="connsiteY108" fmla="*/ 743857 h 4036786"/>
              <a:gd name="connsiteX109" fmla="*/ 1079546 w 3974361"/>
              <a:gd name="connsiteY109" fmla="*/ 771071 h 4036786"/>
              <a:gd name="connsiteX110" fmla="*/ 1016046 w 3974361"/>
              <a:gd name="connsiteY110" fmla="*/ 789214 h 4036786"/>
              <a:gd name="connsiteX111" fmla="*/ 970689 w 3974361"/>
              <a:gd name="connsiteY111" fmla="*/ 798286 h 4036786"/>
              <a:gd name="connsiteX112" fmla="*/ 852761 w 3974361"/>
              <a:gd name="connsiteY112" fmla="*/ 825500 h 4036786"/>
              <a:gd name="connsiteX113" fmla="*/ 780189 w 3974361"/>
              <a:gd name="connsiteY113" fmla="*/ 834571 h 4036786"/>
              <a:gd name="connsiteX114" fmla="*/ 653189 w 3974361"/>
              <a:gd name="connsiteY114" fmla="*/ 852714 h 4036786"/>
              <a:gd name="connsiteX115" fmla="*/ 317546 w 3974361"/>
              <a:gd name="connsiteY115" fmla="*/ 834571 h 4036786"/>
              <a:gd name="connsiteX116" fmla="*/ 263118 w 3974361"/>
              <a:gd name="connsiteY116" fmla="*/ 825500 h 4036786"/>
              <a:gd name="connsiteX117" fmla="*/ 226832 w 3974361"/>
              <a:gd name="connsiteY117" fmla="*/ 807357 h 4036786"/>
              <a:gd name="connsiteX118" fmla="*/ 181475 w 3974361"/>
              <a:gd name="connsiteY118" fmla="*/ 789214 h 4036786"/>
              <a:gd name="connsiteX119" fmla="*/ 127046 w 3974361"/>
              <a:gd name="connsiteY119" fmla="*/ 716643 h 4036786"/>
              <a:gd name="connsiteX120" fmla="*/ 81689 w 3974361"/>
              <a:gd name="connsiteY120" fmla="*/ 662214 h 4036786"/>
              <a:gd name="connsiteX121" fmla="*/ 54475 w 3974361"/>
              <a:gd name="connsiteY121" fmla="*/ 635000 h 4036786"/>
              <a:gd name="connsiteX122" fmla="*/ 36332 w 3974361"/>
              <a:gd name="connsiteY122" fmla="*/ 598714 h 4036786"/>
              <a:gd name="connsiteX123" fmla="*/ 27261 w 3974361"/>
              <a:gd name="connsiteY123" fmla="*/ 544286 h 4036786"/>
              <a:gd name="connsiteX124" fmla="*/ 9118 w 3974361"/>
              <a:gd name="connsiteY124" fmla="*/ 281214 h 4036786"/>
              <a:gd name="connsiteX125" fmla="*/ 46 w 3974361"/>
              <a:gd name="connsiteY125" fmla="*/ 0 h 403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3974361" h="4036786">
                <a:moveTo>
                  <a:pt x="1025118" y="4036786"/>
                </a:moveTo>
                <a:cubicBezTo>
                  <a:pt x="1031166" y="3961191"/>
                  <a:pt x="1031900" y="3884981"/>
                  <a:pt x="1043261" y="3810000"/>
                </a:cubicBezTo>
                <a:cubicBezTo>
                  <a:pt x="1049040" y="3771858"/>
                  <a:pt x="1091302" y="3697984"/>
                  <a:pt x="1106761" y="3664857"/>
                </a:cubicBezTo>
                <a:cubicBezTo>
                  <a:pt x="1116499" y="3643989"/>
                  <a:pt x="1121201" y="3620518"/>
                  <a:pt x="1133975" y="3601357"/>
                </a:cubicBezTo>
                <a:cubicBezTo>
                  <a:pt x="1171730" y="3544725"/>
                  <a:pt x="1175162" y="3569242"/>
                  <a:pt x="1215618" y="3528786"/>
                </a:cubicBezTo>
                <a:cubicBezTo>
                  <a:pt x="1282719" y="3461685"/>
                  <a:pt x="1218963" y="3499899"/>
                  <a:pt x="1288189" y="3465286"/>
                </a:cubicBezTo>
                <a:cubicBezTo>
                  <a:pt x="1314821" y="3438653"/>
                  <a:pt x="1356907" y="3393999"/>
                  <a:pt x="1387975" y="3383643"/>
                </a:cubicBezTo>
                <a:lnTo>
                  <a:pt x="1442403" y="3365500"/>
                </a:lnTo>
                <a:cubicBezTo>
                  <a:pt x="1451475" y="3362476"/>
                  <a:pt x="1460241" y="3358304"/>
                  <a:pt x="1469618" y="3356429"/>
                </a:cubicBezTo>
                <a:cubicBezTo>
                  <a:pt x="1546364" y="3341079"/>
                  <a:pt x="1486154" y="3354392"/>
                  <a:pt x="1578475" y="3329214"/>
                </a:cubicBezTo>
                <a:cubicBezTo>
                  <a:pt x="1590503" y="3325934"/>
                  <a:pt x="1602773" y="3323568"/>
                  <a:pt x="1614761" y="3320143"/>
                </a:cubicBezTo>
                <a:cubicBezTo>
                  <a:pt x="1623955" y="3317516"/>
                  <a:pt x="1632781" y="3313698"/>
                  <a:pt x="1641975" y="3311071"/>
                </a:cubicBezTo>
                <a:cubicBezTo>
                  <a:pt x="1653963" y="3307646"/>
                  <a:pt x="1666273" y="3305425"/>
                  <a:pt x="1678261" y="3302000"/>
                </a:cubicBezTo>
                <a:cubicBezTo>
                  <a:pt x="1687455" y="3299373"/>
                  <a:pt x="1696043" y="3294501"/>
                  <a:pt x="1705475" y="3292929"/>
                </a:cubicBezTo>
                <a:cubicBezTo>
                  <a:pt x="1732484" y="3288427"/>
                  <a:pt x="1759904" y="3286881"/>
                  <a:pt x="1787118" y="3283857"/>
                </a:cubicBezTo>
                <a:cubicBezTo>
                  <a:pt x="1861237" y="3265328"/>
                  <a:pt x="1833815" y="3269903"/>
                  <a:pt x="1959475" y="3265714"/>
                </a:cubicBezTo>
                <a:cubicBezTo>
                  <a:pt x="2095504" y="3261180"/>
                  <a:pt x="2231618" y="3259667"/>
                  <a:pt x="2367689" y="3256643"/>
                </a:cubicBezTo>
                <a:cubicBezTo>
                  <a:pt x="2504155" y="3237148"/>
                  <a:pt x="2454120" y="3252022"/>
                  <a:pt x="2521903" y="3229429"/>
                </a:cubicBezTo>
                <a:cubicBezTo>
                  <a:pt x="2530975" y="3223381"/>
                  <a:pt x="2539652" y="3216695"/>
                  <a:pt x="2549118" y="3211286"/>
                </a:cubicBezTo>
                <a:cubicBezTo>
                  <a:pt x="2560859" y="3204577"/>
                  <a:pt x="2574325" y="3200898"/>
                  <a:pt x="2585403" y="3193143"/>
                </a:cubicBezTo>
                <a:cubicBezTo>
                  <a:pt x="2604751" y="3179600"/>
                  <a:pt x="2620371" y="3161166"/>
                  <a:pt x="2639832" y="3147786"/>
                </a:cubicBezTo>
                <a:cubicBezTo>
                  <a:pt x="2664206" y="3131029"/>
                  <a:pt x="2788750" y="3062368"/>
                  <a:pt x="2812189" y="3038929"/>
                </a:cubicBezTo>
                <a:cubicBezTo>
                  <a:pt x="2824284" y="3026834"/>
                  <a:pt x="2837111" y="3015428"/>
                  <a:pt x="2848475" y="3002643"/>
                </a:cubicBezTo>
                <a:cubicBezTo>
                  <a:pt x="2861338" y="2988172"/>
                  <a:pt x="2871070" y="2970977"/>
                  <a:pt x="2884761" y="2957286"/>
                </a:cubicBezTo>
                <a:cubicBezTo>
                  <a:pt x="2892470" y="2949577"/>
                  <a:pt x="2902904" y="2945191"/>
                  <a:pt x="2911975" y="2939143"/>
                </a:cubicBezTo>
                <a:cubicBezTo>
                  <a:pt x="2918023" y="2924024"/>
                  <a:pt x="2924969" y="2909234"/>
                  <a:pt x="2930118" y="2893786"/>
                </a:cubicBezTo>
                <a:cubicBezTo>
                  <a:pt x="2934061" y="2881958"/>
                  <a:pt x="2935764" y="2869488"/>
                  <a:pt x="2939189" y="2857500"/>
                </a:cubicBezTo>
                <a:cubicBezTo>
                  <a:pt x="2941816" y="2848306"/>
                  <a:pt x="2945237" y="2839357"/>
                  <a:pt x="2948261" y="2830286"/>
                </a:cubicBezTo>
                <a:cubicBezTo>
                  <a:pt x="2951285" y="2806095"/>
                  <a:pt x="2957332" y="2782093"/>
                  <a:pt x="2957332" y="2757714"/>
                </a:cubicBezTo>
                <a:cubicBezTo>
                  <a:pt x="2957332" y="2697162"/>
                  <a:pt x="2962947" y="2635030"/>
                  <a:pt x="2948261" y="2576286"/>
                </a:cubicBezTo>
                <a:cubicBezTo>
                  <a:pt x="2940927" y="2546951"/>
                  <a:pt x="2918023" y="2521857"/>
                  <a:pt x="2893832" y="2503714"/>
                </a:cubicBezTo>
                <a:cubicBezTo>
                  <a:pt x="2881737" y="2494643"/>
                  <a:pt x="2870762" y="2483842"/>
                  <a:pt x="2857546" y="2476500"/>
                </a:cubicBezTo>
                <a:cubicBezTo>
                  <a:pt x="2843311" y="2468592"/>
                  <a:pt x="2827436" y="2464075"/>
                  <a:pt x="2812189" y="2458357"/>
                </a:cubicBezTo>
                <a:cubicBezTo>
                  <a:pt x="2786543" y="2448740"/>
                  <a:pt x="2742479" y="2437144"/>
                  <a:pt x="2721475" y="2431143"/>
                </a:cubicBezTo>
                <a:cubicBezTo>
                  <a:pt x="2712404" y="2425095"/>
                  <a:pt x="2704384" y="2417049"/>
                  <a:pt x="2694261" y="2413000"/>
                </a:cubicBezTo>
                <a:cubicBezTo>
                  <a:pt x="2639969" y="2391283"/>
                  <a:pt x="2608439" y="2392377"/>
                  <a:pt x="2549118" y="2385786"/>
                </a:cubicBezTo>
                <a:cubicBezTo>
                  <a:pt x="2435680" y="2357425"/>
                  <a:pt x="2576717" y="2393671"/>
                  <a:pt x="2485618" y="2367643"/>
                </a:cubicBezTo>
                <a:cubicBezTo>
                  <a:pt x="2473630" y="2364218"/>
                  <a:pt x="2461320" y="2361996"/>
                  <a:pt x="2449332" y="2358571"/>
                </a:cubicBezTo>
                <a:cubicBezTo>
                  <a:pt x="2440138" y="2355944"/>
                  <a:pt x="2431584" y="2350852"/>
                  <a:pt x="2422118" y="2349500"/>
                </a:cubicBezTo>
                <a:cubicBezTo>
                  <a:pt x="2389054" y="2344777"/>
                  <a:pt x="2355594" y="2343453"/>
                  <a:pt x="2322332" y="2340429"/>
                </a:cubicBezTo>
                <a:cubicBezTo>
                  <a:pt x="2310237" y="2337405"/>
                  <a:pt x="2298437" y="2332734"/>
                  <a:pt x="2286046" y="2331357"/>
                </a:cubicBezTo>
                <a:cubicBezTo>
                  <a:pt x="2126256" y="2313602"/>
                  <a:pt x="2203051" y="2331177"/>
                  <a:pt x="2068332" y="2313214"/>
                </a:cubicBezTo>
                <a:cubicBezTo>
                  <a:pt x="2053049" y="2311176"/>
                  <a:pt x="2037850" y="2308200"/>
                  <a:pt x="2022975" y="2304143"/>
                </a:cubicBezTo>
                <a:cubicBezTo>
                  <a:pt x="2004524" y="2299111"/>
                  <a:pt x="1986689" y="2292048"/>
                  <a:pt x="1968546" y="2286000"/>
                </a:cubicBezTo>
                <a:cubicBezTo>
                  <a:pt x="1959475" y="2282976"/>
                  <a:pt x="1950608" y="2279248"/>
                  <a:pt x="1941332" y="2276929"/>
                </a:cubicBezTo>
                <a:cubicBezTo>
                  <a:pt x="1819399" y="2246445"/>
                  <a:pt x="1913832" y="2273526"/>
                  <a:pt x="1823403" y="2240643"/>
                </a:cubicBezTo>
                <a:cubicBezTo>
                  <a:pt x="1765754" y="2219680"/>
                  <a:pt x="1772922" y="2229799"/>
                  <a:pt x="1723618" y="2195286"/>
                </a:cubicBezTo>
                <a:cubicBezTo>
                  <a:pt x="1652500" y="2145503"/>
                  <a:pt x="1696836" y="2171057"/>
                  <a:pt x="1632903" y="2095500"/>
                </a:cubicBezTo>
                <a:cubicBezTo>
                  <a:pt x="1616330" y="2075913"/>
                  <a:pt x="1596618" y="2059214"/>
                  <a:pt x="1578475" y="2041071"/>
                </a:cubicBezTo>
                <a:cubicBezTo>
                  <a:pt x="1581499" y="1944309"/>
                  <a:pt x="1575235" y="1846809"/>
                  <a:pt x="1587546" y="1750786"/>
                </a:cubicBezTo>
                <a:cubicBezTo>
                  <a:pt x="1590646" y="1726605"/>
                  <a:pt x="1612274" y="1708751"/>
                  <a:pt x="1623832" y="1687286"/>
                </a:cubicBezTo>
                <a:cubicBezTo>
                  <a:pt x="1693036" y="1558764"/>
                  <a:pt x="1606559" y="1702890"/>
                  <a:pt x="1687332" y="1587500"/>
                </a:cubicBezTo>
                <a:cubicBezTo>
                  <a:pt x="1697443" y="1573056"/>
                  <a:pt x="1704766" y="1556813"/>
                  <a:pt x="1714546" y="1542143"/>
                </a:cubicBezTo>
                <a:cubicBezTo>
                  <a:pt x="1722933" y="1529563"/>
                  <a:pt x="1733982" y="1518822"/>
                  <a:pt x="1741761" y="1505857"/>
                </a:cubicBezTo>
                <a:cubicBezTo>
                  <a:pt x="1752197" y="1488464"/>
                  <a:pt x="1757343" y="1468046"/>
                  <a:pt x="1768975" y="1451429"/>
                </a:cubicBezTo>
                <a:cubicBezTo>
                  <a:pt x="1778784" y="1437416"/>
                  <a:pt x="1793997" y="1428016"/>
                  <a:pt x="1805261" y="1415143"/>
                </a:cubicBezTo>
                <a:cubicBezTo>
                  <a:pt x="1837605" y="1378179"/>
                  <a:pt x="1823963" y="1381415"/>
                  <a:pt x="1859689" y="1351643"/>
                </a:cubicBezTo>
                <a:cubicBezTo>
                  <a:pt x="1872130" y="1341275"/>
                  <a:pt x="1925171" y="1310717"/>
                  <a:pt x="1932261" y="1306286"/>
                </a:cubicBezTo>
                <a:cubicBezTo>
                  <a:pt x="2019177" y="1251964"/>
                  <a:pt x="1870049" y="1339395"/>
                  <a:pt x="2013903" y="1260929"/>
                </a:cubicBezTo>
                <a:cubicBezTo>
                  <a:pt x="2029382" y="1252486"/>
                  <a:pt x="2043209" y="1241010"/>
                  <a:pt x="2059261" y="1233714"/>
                </a:cubicBezTo>
                <a:cubicBezTo>
                  <a:pt x="2093173" y="1218299"/>
                  <a:pt x="2152729" y="1206371"/>
                  <a:pt x="2186261" y="1197429"/>
                </a:cubicBezTo>
                <a:cubicBezTo>
                  <a:pt x="2229322" y="1185946"/>
                  <a:pt x="2278712" y="1169322"/>
                  <a:pt x="2322332" y="1161143"/>
                </a:cubicBezTo>
                <a:cubicBezTo>
                  <a:pt x="2346293" y="1156650"/>
                  <a:pt x="2370685" y="1154865"/>
                  <a:pt x="2394903" y="1152071"/>
                </a:cubicBezTo>
                <a:cubicBezTo>
                  <a:pt x="2585062" y="1130130"/>
                  <a:pt x="2518743" y="1136559"/>
                  <a:pt x="2694261" y="1124857"/>
                </a:cubicBezTo>
                <a:lnTo>
                  <a:pt x="3193189" y="1133929"/>
                </a:lnTo>
                <a:cubicBezTo>
                  <a:pt x="3208599" y="1134443"/>
                  <a:pt x="3223376" y="1140242"/>
                  <a:pt x="3238546" y="1143000"/>
                </a:cubicBezTo>
                <a:cubicBezTo>
                  <a:pt x="3366144" y="1166199"/>
                  <a:pt x="3226353" y="1138746"/>
                  <a:pt x="3338332" y="1161143"/>
                </a:cubicBezTo>
                <a:cubicBezTo>
                  <a:pt x="3404856" y="1152072"/>
                  <a:pt x="3472768" y="1150213"/>
                  <a:pt x="3537903" y="1133929"/>
                </a:cubicBezTo>
                <a:cubicBezTo>
                  <a:pt x="3559057" y="1128640"/>
                  <a:pt x="3573761" y="1109071"/>
                  <a:pt x="3592332" y="1097643"/>
                </a:cubicBezTo>
                <a:cubicBezTo>
                  <a:pt x="3613094" y="1084866"/>
                  <a:pt x="3636116" y="1075696"/>
                  <a:pt x="3655832" y="1061357"/>
                </a:cubicBezTo>
                <a:cubicBezTo>
                  <a:pt x="3756692" y="988004"/>
                  <a:pt x="3633329" y="1054465"/>
                  <a:pt x="3728403" y="1006929"/>
                </a:cubicBezTo>
                <a:cubicBezTo>
                  <a:pt x="3737475" y="997857"/>
                  <a:pt x="3747269" y="989455"/>
                  <a:pt x="3755618" y="979714"/>
                </a:cubicBezTo>
                <a:cubicBezTo>
                  <a:pt x="3765457" y="968235"/>
                  <a:pt x="3771454" y="953385"/>
                  <a:pt x="3782832" y="943429"/>
                </a:cubicBezTo>
                <a:cubicBezTo>
                  <a:pt x="3796101" y="931818"/>
                  <a:pt x="3813070" y="925286"/>
                  <a:pt x="3828189" y="916214"/>
                </a:cubicBezTo>
                <a:cubicBezTo>
                  <a:pt x="3840284" y="898071"/>
                  <a:pt x="3851392" y="879230"/>
                  <a:pt x="3864475" y="861786"/>
                </a:cubicBezTo>
                <a:cubicBezTo>
                  <a:pt x="3873546" y="849691"/>
                  <a:pt x="3883676" y="838321"/>
                  <a:pt x="3891689" y="825500"/>
                </a:cubicBezTo>
                <a:cubicBezTo>
                  <a:pt x="3898856" y="814032"/>
                  <a:pt x="3903123" y="800955"/>
                  <a:pt x="3909832" y="789214"/>
                </a:cubicBezTo>
                <a:cubicBezTo>
                  <a:pt x="3915241" y="779748"/>
                  <a:pt x="3921927" y="771071"/>
                  <a:pt x="3927975" y="762000"/>
                </a:cubicBezTo>
                <a:cubicBezTo>
                  <a:pt x="3949566" y="697228"/>
                  <a:pt x="3935510" y="723483"/>
                  <a:pt x="3964261" y="680357"/>
                </a:cubicBezTo>
                <a:cubicBezTo>
                  <a:pt x="3974134" y="601373"/>
                  <a:pt x="3980904" y="587695"/>
                  <a:pt x="3964261" y="498929"/>
                </a:cubicBezTo>
                <a:cubicBezTo>
                  <a:pt x="3962005" y="486898"/>
                  <a:pt x="3922080" y="422052"/>
                  <a:pt x="3918903" y="417286"/>
                </a:cubicBezTo>
                <a:cubicBezTo>
                  <a:pt x="3890496" y="374676"/>
                  <a:pt x="3878279" y="367589"/>
                  <a:pt x="3837261" y="326571"/>
                </a:cubicBezTo>
                <a:lnTo>
                  <a:pt x="3810046" y="299357"/>
                </a:lnTo>
                <a:cubicBezTo>
                  <a:pt x="3778776" y="236817"/>
                  <a:pt x="3810333" y="283697"/>
                  <a:pt x="3746546" y="235857"/>
                </a:cubicBezTo>
                <a:cubicBezTo>
                  <a:pt x="3736283" y="228160"/>
                  <a:pt x="3729771" y="216100"/>
                  <a:pt x="3719332" y="208643"/>
                </a:cubicBezTo>
                <a:cubicBezTo>
                  <a:pt x="3683361" y="182949"/>
                  <a:pt x="3673581" y="191805"/>
                  <a:pt x="3628618" y="181429"/>
                </a:cubicBezTo>
                <a:cubicBezTo>
                  <a:pt x="3607168" y="176479"/>
                  <a:pt x="3586474" y="168625"/>
                  <a:pt x="3565118" y="163286"/>
                </a:cubicBezTo>
                <a:cubicBezTo>
                  <a:pt x="3538072" y="156524"/>
                  <a:pt x="3510084" y="153458"/>
                  <a:pt x="3483475" y="145143"/>
                </a:cubicBezTo>
                <a:cubicBezTo>
                  <a:pt x="3350178" y="103488"/>
                  <a:pt x="3487365" y="104712"/>
                  <a:pt x="3256689" y="81643"/>
                </a:cubicBezTo>
                <a:cubicBezTo>
                  <a:pt x="3111733" y="67146"/>
                  <a:pt x="3196317" y="74257"/>
                  <a:pt x="3002689" y="63500"/>
                </a:cubicBezTo>
                <a:cubicBezTo>
                  <a:pt x="2869092" y="65524"/>
                  <a:pt x="2503320" y="58772"/>
                  <a:pt x="2286046" y="81643"/>
                </a:cubicBezTo>
                <a:cubicBezTo>
                  <a:pt x="2223043" y="88275"/>
                  <a:pt x="2227742" y="95117"/>
                  <a:pt x="2159046" y="108857"/>
                </a:cubicBezTo>
                <a:cubicBezTo>
                  <a:pt x="2092103" y="122246"/>
                  <a:pt x="2128514" y="113693"/>
                  <a:pt x="2050189" y="136071"/>
                </a:cubicBezTo>
                <a:cubicBezTo>
                  <a:pt x="2041118" y="142119"/>
                  <a:pt x="2032441" y="148805"/>
                  <a:pt x="2022975" y="154214"/>
                </a:cubicBezTo>
                <a:cubicBezTo>
                  <a:pt x="2011234" y="160923"/>
                  <a:pt x="1997693" y="164497"/>
                  <a:pt x="1986689" y="172357"/>
                </a:cubicBezTo>
                <a:cubicBezTo>
                  <a:pt x="1976250" y="179814"/>
                  <a:pt x="1969215" y="191222"/>
                  <a:pt x="1959475" y="199571"/>
                </a:cubicBezTo>
                <a:cubicBezTo>
                  <a:pt x="1947996" y="209411"/>
                  <a:pt x="1933880" y="216095"/>
                  <a:pt x="1923189" y="226786"/>
                </a:cubicBezTo>
                <a:cubicBezTo>
                  <a:pt x="1878366" y="271609"/>
                  <a:pt x="1911952" y="256599"/>
                  <a:pt x="1868761" y="308429"/>
                </a:cubicBezTo>
                <a:cubicBezTo>
                  <a:pt x="1810826" y="377952"/>
                  <a:pt x="1816181" y="358189"/>
                  <a:pt x="1759903" y="408214"/>
                </a:cubicBezTo>
                <a:cubicBezTo>
                  <a:pt x="1747118" y="419578"/>
                  <a:pt x="1737120" y="433998"/>
                  <a:pt x="1723618" y="444500"/>
                </a:cubicBezTo>
                <a:cubicBezTo>
                  <a:pt x="1709701" y="455325"/>
                  <a:pt x="1692931" y="461934"/>
                  <a:pt x="1678261" y="471714"/>
                </a:cubicBezTo>
                <a:cubicBezTo>
                  <a:pt x="1665681" y="480101"/>
                  <a:pt x="1654693" y="490753"/>
                  <a:pt x="1641975" y="498929"/>
                </a:cubicBezTo>
                <a:cubicBezTo>
                  <a:pt x="1612312" y="517998"/>
                  <a:pt x="1581499" y="535214"/>
                  <a:pt x="1551261" y="553357"/>
                </a:cubicBezTo>
                <a:lnTo>
                  <a:pt x="1505903" y="580571"/>
                </a:lnTo>
                <a:cubicBezTo>
                  <a:pt x="1490784" y="589642"/>
                  <a:pt x="1476917" y="601238"/>
                  <a:pt x="1460546" y="607786"/>
                </a:cubicBezTo>
                <a:cubicBezTo>
                  <a:pt x="1430308" y="619881"/>
                  <a:pt x="1397758" y="627315"/>
                  <a:pt x="1369832" y="644071"/>
                </a:cubicBezTo>
                <a:cubicBezTo>
                  <a:pt x="1354713" y="653143"/>
                  <a:pt x="1340245" y="663401"/>
                  <a:pt x="1324475" y="671286"/>
                </a:cubicBezTo>
                <a:cubicBezTo>
                  <a:pt x="1309910" y="678568"/>
                  <a:pt x="1293486" y="681766"/>
                  <a:pt x="1279118" y="689429"/>
                </a:cubicBezTo>
                <a:cubicBezTo>
                  <a:pt x="1248003" y="706023"/>
                  <a:pt x="1221857" y="732706"/>
                  <a:pt x="1188403" y="743857"/>
                </a:cubicBezTo>
                <a:cubicBezTo>
                  <a:pt x="1068897" y="783693"/>
                  <a:pt x="1198647" y="743587"/>
                  <a:pt x="1079546" y="771071"/>
                </a:cubicBezTo>
                <a:cubicBezTo>
                  <a:pt x="1058096" y="776021"/>
                  <a:pt x="1037402" y="783875"/>
                  <a:pt x="1016046" y="789214"/>
                </a:cubicBezTo>
                <a:cubicBezTo>
                  <a:pt x="1001088" y="792954"/>
                  <a:pt x="985647" y="794546"/>
                  <a:pt x="970689" y="798286"/>
                </a:cubicBezTo>
                <a:cubicBezTo>
                  <a:pt x="882698" y="820284"/>
                  <a:pt x="934589" y="813811"/>
                  <a:pt x="852761" y="825500"/>
                </a:cubicBezTo>
                <a:cubicBezTo>
                  <a:pt x="828627" y="828948"/>
                  <a:pt x="804344" y="831277"/>
                  <a:pt x="780189" y="834571"/>
                </a:cubicBezTo>
                <a:lnTo>
                  <a:pt x="653189" y="852714"/>
                </a:lnTo>
                <a:lnTo>
                  <a:pt x="317546" y="834571"/>
                </a:lnTo>
                <a:cubicBezTo>
                  <a:pt x="299198" y="833291"/>
                  <a:pt x="280735" y="830785"/>
                  <a:pt x="263118" y="825500"/>
                </a:cubicBezTo>
                <a:cubicBezTo>
                  <a:pt x="250165" y="821614"/>
                  <a:pt x="239189" y="812849"/>
                  <a:pt x="226832" y="807357"/>
                </a:cubicBezTo>
                <a:cubicBezTo>
                  <a:pt x="211952" y="800744"/>
                  <a:pt x="196594" y="795262"/>
                  <a:pt x="181475" y="789214"/>
                </a:cubicBezTo>
                <a:cubicBezTo>
                  <a:pt x="122659" y="730398"/>
                  <a:pt x="187159" y="799298"/>
                  <a:pt x="127046" y="716643"/>
                </a:cubicBezTo>
                <a:cubicBezTo>
                  <a:pt x="113155" y="697543"/>
                  <a:pt x="97379" y="679865"/>
                  <a:pt x="81689" y="662214"/>
                </a:cubicBezTo>
                <a:cubicBezTo>
                  <a:pt x="73166" y="652626"/>
                  <a:pt x="61932" y="645439"/>
                  <a:pt x="54475" y="635000"/>
                </a:cubicBezTo>
                <a:cubicBezTo>
                  <a:pt x="46615" y="623996"/>
                  <a:pt x="42380" y="610809"/>
                  <a:pt x="36332" y="598714"/>
                </a:cubicBezTo>
                <a:cubicBezTo>
                  <a:pt x="33308" y="580571"/>
                  <a:pt x="28445" y="562641"/>
                  <a:pt x="27261" y="544286"/>
                </a:cubicBezTo>
                <a:cubicBezTo>
                  <a:pt x="9786" y="273421"/>
                  <a:pt x="37840" y="396108"/>
                  <a:pt x="9118" y="281214"/>
                </a:cubicBezTo>
                <a:cubicBezTo>
                  <a:pt x="-1190" y="54457"/>
                  <a:pt x="46" y="148235"/>
                  <a:pt x="46" y="0"/>
                </a:cubicBezTo>
              </a:path>
            </a:pathLst>
          </a:custGeom>
          <a:ln w="57150" cmpd="sng">
            <a:solidFill>
              <a:srgbClr val="2FA2B4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FA2B4"/>
              </a:solidFill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D1F47F3D-7C57-EDC4-25D2-F4426EC846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7308" y="5048457"/>
            <a:ext cx="1103792" cy="113532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44400E6D-D238-E268-3D46-40967B2DA8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9758" y="2145648"/>
            <a:ext cx="1182187" cy="1482883"/>
          </a:xfrm>
          <a:prstGeom prst="rect">
            <a:avLst/>
          </a:prstGeom>
        </p:spPr>
      </p:pic>
      <p:pic>
        <p:nvPicPr>
          <p:cNvPr id="85" name="Picture 84" descr="A group of insects&#10;&#10;Description automatically generated with medium confidence">
            <a:extLst>
              <a:ext uri="{FF2B5EF4-FFF2-40B4-BE49-F238E27FC236}">
                <a16:creationId xmlns:a16="http://schemas.microsoft.com/office/drawing/2014/main" id="{8ADDA4A9-1EF2-A65A-26FC-C10895BC169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6854" b="91858" l="66983" r="80319"/>
                    </a14:imgEffect>
                  </a14:imgLayer>
                </a14:imgProps>
              </a:ext>
            </a:extLst>
          </a:blip>
          <a:srcRect l="65316" t="74979" r="18014" b="6267"/>
          <a:stretch/>
        </p:blipFill>
        <p:spPr>
          <a:xfrm>
            <a:off x="3129602" y="5900432"/>
            <a:ext cx="1000284" cy="112534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15A5E330-7C46-264C-2AF7-73635A5030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7733" y="3994653"/>
            <a:ext cx="1471808" cy="735904"/>
          </a:xfrm>
          <a:prstGeom prst="rect">
            <a:avLst/>
          </a:prstGeom>
        </p:spPr>
      </p:pic>
      <p:pic>
        <p:nvPicPr>
          <p:cNvPr id="87" name="Picture 86" descr="Icon&#10;&#10;Description automatically generated">
            <a:extLst>
              <a:ext uri="{FF2B5EF4-FFF2-40B4-BE49-F238E27FC236}">
                <a16:creationId xmlns:a16="http://schemas.microsoft.com/office/drawing/2014/main" id="{40BF3103-7968-AD2F-98B0-5B2CD9F95E8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9233" b="95959" l="63598" r="86292">
                        <a14:foregroundMark x1="65307" y1="74628" x2="65307" y2="74628"/>
                        <a14:foregroundMark x1="69819" y1="92791" x2="69819" y2="92791"/>
                        <a14:foregroundMark x1="67927" y1="70990" x2="67927" y2="70990"/>
                        <a14:foregroundMark x1="64683" y1="88221" x2="64683" y2="88221"/>
                        <a14:foregroundMark x1="85216" y1="82951" x2="85216" y2="82951"/>
                        <a14:foregroundMark x1="74676" y1="72756" x2="74676" y2="72756"/>
                        <a14:foregroundMark x1="71431" y1="69233" x2="71431" y2="69233"/>
                        <a14:foregroundMark x1="73601" y1="95959" x2="73601" y2="95959"/>
                        <a14:foregroundMark x1="63598" y1="88576" x2="63598" y2="88576"/>
                        <a14:foregroundMark x1="86292" y1="85408" x2="86292" y2="85408"/>
                      </a14:backgroundRemoval>
                    </a14:imgEffect>
                  </a14:imgLayer>
                </a14:imgProps>
              </a:ext>
            </a:extLst>
          </a:blip>
          <a:srcRect l="61487" t="67697" r="12302" b="2316"/>
          <a:stretch/>
        </p:blipFill>
        <p:spPr>
          <a:xfrm>
            <a:off x="4838922" y="4131471"/>
            <a:ext cx="739205" cy="64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82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D7003810-73B7-D195-BD82-0D53EB5A19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rcRect l="2994" t="13736" r="3923"/>
          <a:stretch/>
        </p:blipFill>
        <p:spPr>
          <a:xfrm>
            <a:off x="1689" y="0"/>
            <a:ext cx="6854622" cy="13896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2BA1913-C891-D244-8735-304621ADAD14}"/>
              </a:ext>
            </a:extLst>
          </p:cNvPr>
          <p:cNvSpPr txBox="1"/>
          <p:nvPr/>
        </p:nvSpPr>
        <p:spPr>
          <a:xfrm>
            <a:off x="4440397" y="853123"/>
            <a:ext cx="1305618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EYFS-05-02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852C0D-0E9F-2441-81D1-87A1F755D317}"/>
              </a:ext>
            </a:extLst>
          </p:cNvPr>
          <p:cNvSpPr txBox="1"/>
          <p:nvPr/>
        </p:nvSpPr>
        <p:spPr>
          <a:xfrm>
            <a:off x="1043185" y="276990"/>
            <a:ext cx="5637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Mission Assignment: 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Discover where insects and invertebrates live</a:t>
            </a:r>
            <a:endParaRPr lang="en-US" sz="1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AD5F2A-ED86-27ED-10D7-DD90AA99A5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rcRect r="1930" b="55598"/>
          <a:stretch/>
        </p:blipFill>
        <p:spPr>
          <a:xfrm>
            <a:off x="-1" y="9621475"/>
            <a:ext cx="6858002" cy="284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1EA452-6AAC-981B-6348-CFDECA24D72B}"/>
              </a:ext>
            </a:extLst>
          </p:cNvPr>
          <p:cNvSpPr txBox="1"/>
          <p:nvPr/>
        </p:nvSpPr>
        <p:spPr>
          <a:xfrm>
            <a:off x="3820205" y="9661418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2024 All Rights Reserved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9DF1B83-FFB0-6142-1748-889403EB3B50}"/>
              </a:ext>
            </a:extLst>
          </p:cNvPr>
          <p:cNvSpPr/>
          <p:nvPr/>
        </p:nvSpPr>
        <p:spPr>
          <a:xfrm>
            <a:off x="18029" y="9343447"/>
            <a:ext cx="543164" cy="547038"/>
          </a:xfrm>
          <a:prstGeom prst="ellipse">
            <a:avLst/>
          </a:prstGeom>
          <a:solidFill>
            <a:srgbClr val="54C7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07F447-9A1B-5285-075B-9E27D90C05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55356" y="9381617"/>
            <a:ext cx="263235" cy="499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C1EB67-360C-69BE-F2BA-DE780FBCBFCA}"/>
              </a:ext>
            </a:extLst>
          </p:cNvPr>
          <p:cNvSpPr txBox="1"/>
          <p:nvPr/>
        </p:nvSpPr>
        <p:spPr>
          <a:xfrm>
            <a:off x="188913" y="9455891"/>
            <a:ext cx="113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1</a:t>
            </a:r>
          </a:p>
        </p:txBody>
      </p:sp>
      <p:sp>
        <p:nvSpPr>
          <p:cNvPr id="88" name="Rounded Rectangle 16">
            <a:extLst>
              <a:ext uri="{FF2B5EF4-FFF2-40B4-BE49-F238E27FC236}">
                <a16:creationId xmlns:a16="http://schemas.microsoft.com/office/drawing/2014/main" id="{51A255D8-FD05-2D1C-6241-7052C7D4D4C1}"/>
              </a:ext>
            </a:extLst>
          </p:cNvPr>
          <p:cNvSpPr/>
          <p:nvPr/>
        </p:nvSpPr>
        <p:spPr>
          <a:xfrm>
            <a:off x="188759" y="1538502"/>
            <a:ext cx="6459648" cy="799282"/>
          </a:xfrm>
          <a:prstGeom prst="roundRect">
            <a:avLst/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71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807E8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Use a magnifying glass to complete </a:t>
            </a:r>
            <a:r>
              <a:rPr lang="en-US" altLang="en-US" dirty="0">
                <a:solidFill>
                  <a:srgbClr val="807E8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your</a:t>
            </a:r>
            <a:r>
              <a:rPr lang="en-US" altLang="en-US" sz="1800" dirty="0">
                <a:solidFill>
                  <a:srgbClr val="807E8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hunt and identify, draw and count what you see.</a:t>
            </a:r>
          </a:p>
        </p:txBody>
      </p:sp>
      <p:sp>
        <p:nvSpPr>
          <p:cNvPr id="90" name="Rectangle 3">
            <a:extLst>
              <a:ext uri="{FF2B5EF4-FFF2-40B4-BE49-F238E27FC236}">
                <a16:creationId xmlns:a16="http://schemas.microsoft.com/office/drawing/2014/main" id="{1F8BD797-2E30-8430-BA78-082A6F74E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79" y="2516884"/>
            <a:ext cx="4866705" cy="367063"/>
          </a:xfrm>
          <a:prstGeom prst="roundRect">
            <a:avLst/>
          </a:prstGeom>
          <a:noFill/>
          <a:ln w="28575">
            <a:solidFill>
              <a:srgbClr val="55C7CC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4720" tIns="42360" rIns="84720" bIns="423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8471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807E8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Draw and name what you find.</a:t>
            </a:r>
          </a:p>
        </p:txBody>
      </p:sp>
      <p:sp>
        <p:nvSpPr>
          <p:cNvPr id="92" name="Rounded Rectangle 30">
            <a:extLst>
              <a:ext uri="{FF2B5EF4-FFF2-40B4-BE49-F238E27FC236}">
                <a16:creationId xmlns:a16="http://schemas.microsoft.com/office/drawing/2014/main" id="{ACD7A9DF-7D61-51AA-B1EE-8779029298F3}"/>
              </a:ext>
            </a:extLst>
          </p:cNvPr>
          <p:cNvSpPr/>
          <p:nvPr/>
        </p:nvSpPr>
        <p:spPr>
          <a:xfrm>
            <a:off x="199280" y="3065838"/>
            <a:ext cx="4866705" cy="1451298"/>
          </a:xfrm>
          <a:prstGeom prst="roundRect">
            <a:avLst>
              <a:gd name="adj" fmla="val 8476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8"/>
          </a:p>
        </p:txBody>
      </p:sp>
      <p:sp>
        <p:nvSpPr>
          <p:cNvPr id="93" name="Rounded Rectangle 31">
            <a:extLst>
              <a:ext uri="{FF2B5EF4-FFF2-40B4-BE49-F238E27FC236}">
                <a16:creationId xmlns:a16="http://schemas.microsoft.com/office/drawing/2014/main" id="{905153CC-D189-AD7F-4960-30CE0FEF5184}"/>
              </a:ext>
            </a:extLst>
          </p:cNvPr>
          <p:cNvSpPr/>
          <p:nvPr/>
        </p:nvSpPr>
        <p:spPr>
          <a:xfrm>
            <a:off x="5160579" y="3065838"/>
            <a:ext cx="1498350" cy="1451298"/>
          </a:xfrm>
          <a:prstGeom prst="roundRect">
            <a:avLst>
              <a:gd name="adj" fmla="val 7846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8"/>
          </a:p>
        </p:txBody>
      </p:sp>
      <p:sp>
        <p:nvSpPr>
          <p:cNvPr id="94" name="Rounded Rectangle 32">
            <a:extLst>
              <a:ext uri="{FF2B5EF4-FFF2-40B4-BE49-F238E27FC236}">
                <a16:creationId xmlns:a16="http://schemas.microsoft.com/office/drawing/2014/main" id="{879F39BC-33E6-ECAF-C77A-21AC357C010D}"/>
              </a:ext>
            </a:extLst>
          </p:cNvPr>
          <p:cNvSpPr/>
          <p:nvPr/>
        </p:nvSpPr>
        <p:spPr>
          <a:xfrm>
            <a:off x="211664" y="4659593"/>
            <a:ext cx="4854319" cy="1451298"/>
          </a:xfrm>
          <a:prstGeom prst="roundRect">
            <a:avLst>
              <a:gd name="adj" fmla="val 8476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8"/>
          </a:p>
        </p:txBody>
      </p:sp>
      <p:sp>
        <p:nvSpPr>
          <p:cNvPr id="95" name="Rounded Rectangle 33">
            <a:extLst>
              <a:ext uri="{FF2B5EF4-FFF2-40B4-BE49-F238E27FC236}">
                <a16:creationId xmlns:a16="http://schemas.microsoft.com/office/drawing/2014/main" id="{285E0FFE-22BB-2E73-1FF2-929AE3BEAECB}"/>
              </a:ext>
            </a:extLst>
          </p:cNvPr>
          <p:cNvSpPr/>
          <p:nvPr/>
        </p:nvSpPr>
        <p:spPr>
          <a:xfrm>
            <a:off x="5160579" y="4659593"/>
            <a:ext cx="1510734" cy="1451298"/>
          </a:xfrm>
          <a:prstGeom prst="roundRect">
            <a:avLst>
              <a:gd name="adj" fmla="val 7846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8"/>
          </a:p>
        </p:txBody>
      </p:sp>
      <p:sp>
        <p:nvSpPr>
          <p:cNvPr id="96" name="Rounded Rectangle 34">
            <a:extLst>
              <a:ext uri="{FF2B5EF4-FFF2-40B4-BE49-F238E27FC236}">
                <a16:creationId xmlns:a16="http://schemas.microsoft.com/office/drawing/2014/main" id="{E97183BE-34F5-2920-2451-DBCE1409D5F5}"/>
              </a:ext>
            </a:extLst>
          </p:cNvPr>
          <p:cNvSpPr/>
          <p:nvPr/>
        </p:nvSpPr>
        <p:spPr>
          <a:xfrm>
            <a:off x="209593" y="6259793"/>
            <a:ext cx="4856389" cy="1451298"/>
          </a:xfrm>
          <a:prstGeom prst="roundRect">
            <a:avLst>
              <a:gd name="adj" fmla="val 8476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8"/>
          </a:p>
        </p:txBody>
      </p:sp>
      <p:sp>
        <p:nvSpPr>
          <p:cNvPr id="97" name="Rounded Rectangle 43">
            <a:extLst>
              <a:ext uri="{FF2B5EF4-FFF2-40B4-BE49-F238E27FC236}">
                <a16:creationId xmlns:a16="http://schemas.microsoft.com/office/drawing/2014/main" id="{EB560C01-4529-E80C-7338-168AEF95F2AD}"/>
              </a:ext>
            </a:extLst>
          </p:cNvPr>
          <p:cNvSpPr/>
          <p:nvPr/>
        </p:nvSpPr>
        <p:spPr>
          <a:xfrm>
            <a:off x="5160578" y="6259793"/>
            <a:ext cx="1508663" cy="1451298"/>
          </a:xfrm>
          <a:prstGeom prst="roundRect">
            <a:avLst>
              <a:gd name="adj" fmla="val 7846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8"/>
          </a:p>
        </p:txBody>
      </p:sp>
      <p:sp>
        <p:nvSpPr>
          <p:cNvPr id="98" name="Rounded Rectangle 44">
            <a:extLst>
              <a:ext uri="{FF2B5EF4-FFF2-40B4-BE49-F238E27FC236}">
                <a16:creationId xmlns:a16="http://schemas.microsoft.com/office/drawing/2014/main" id="{915430F2-57B3-D4D1-47C1-280959882911}"/>
              </a:ext>
            </a:extLst>
          </p:cNvPr>
          <p:cNvSpPr/>
          <p:nvPr/>
        </p:nvSpPr>
        <p:spPr>
          <a:xfrm>
            <a:off x="209594" y="7859993"/>
            <a:ext cx="4856388" cy="1451298"/>
          </a:xfrm>
          <a:prstGeom prst="roundRect">
            <a:avLst>
              <a:gd name="adj" fmla="val 8476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8"/>
          </a:p>
        </p:txBody>
      </p:sp>
      <p:sp>
        <p:nvSpPr>
          <p:cNvPr id="99" name="Rounded Rectangle 45">
            <a:extLst>
              <a:ext uri="{FF2B5EF4-FFF2-40B4-BE49-F238E27FC236}">
                <a16:creationId xmlns:a16="http://schemas.microsoft.com/office/drawing/2014/main" id="{4CCE982D-422C-7EE4-C4A3-2EAA15270521}"/>
              </a:ext>
            </a:extLst>
          </p:cNvPr>
          <p:cNvSpPr/>
          <p:nvPr/>
        </p:nvSpPr>
        <p:spPr>
          <a:xfrm>
            <a:off x="5160578" y="7859993"/>
            <a:ext cx="1508664" cy="1451298"/>
          </a:xfrm>
          <a:prstGeom prst="roundRect">
            <a:avLst>
              <a:gd name="adj" fmla="val 7846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8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DD84A6F-A02C-3E00-F5A1-419A33B6153F}"/>
              </a:ext>
            </a:extLst>
          </p:cNvPr>
          <p:cNvSpPr txBox="1"/>
          <p:nvPr/>
        </p:nvSpPr>
        <p:spPr>
          <a:xfrm>
            <a:off x="5160578" y="2513129"/>
            <a:ext cx="1487828" cy="374571"/>
          </a:xfrm>
          <a:prstGeom prst="roundRect">
            <a:avLst/>
          </a:prstGeom>
          <a:noFill/>
          <a:ln w="28575">
            <a:solidFill>
              <a:srgbClr val="55C7CC"/>
            </a:solidFill>
          </a:ln>
        </p:spPr>
        <p:txBody>
          <a:bodyPr wrap="square">
            <a:spAutoFit/>
          </a:bodyPr>
          <a:lstStyle/>
          <a:p>
            <a:pPr algn="ctr" defTabSz="8471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807E8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How many?</a:t>
            </a:r>
          </a:p>
        </p:txBody>
      </p:sp>
    </p:spTree>
    <p:extLst>
      <p:ext uri="{BB962C8B-B14F-4D97-AF65-F5344CB8AC3E}">
        <p14:creationId xmlns:p14="http://schemas.microsoft.com/office/powerpoint/2010/main" val="4153154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D7003810-73B7-D195-BD82-0D53EB5A19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rcRect l="2994" t="13736" r="3923"/>
          <a:stretch/>
        </p:blipFill>
        <p:spPr>
          <a:xfrm>
            <a:off x="1689" y="0"/>
            <a:ext cx="6854622" cy="13896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2BA1913-C891-D244-8735-304621ADAD14}"/>
              </a:ext>
            </a:extLst>
          </p:cNvPr>
          <p:cNvSpPr txBox="1"/>
          <p:nvPr/>
        </p:nvSpPr>
        <p:spPr>
          <a:xfrm>
            <a:off x="4440397" y="853123"/>
            <a:ext cx="1305618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EYFS-05-02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852C0D-0E9F-2441-81D1-87A1F755D317}"/>
              </a:ext>
            </a:extLst>
          </p:cNvPr>
          <p:cNvSpPr txBox="1"/>
          <p:nvPr/>
        </p:nvSpPr>
        <p:spPr>
          <a:xfrm>
            <a:off x="1043185" y="276990"/>
            <a:ext cx="5637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Mission Assignment: 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Discover where insects and invertebrates live</a:t>
            </a:r>
            <a:endParaRPr lang="en-US" sz="1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AD5F2A-ED86-27ED-10D7-DD90AA99A5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rcRect r="1930" b="55598"/>
          <a:stretch/>
        </p:blipFill>
        <p:spPr>
          <a:xfrm>
            <a:off x="-1" y="9621475"/>
            <a:ext cx="6858002" cy="284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1EA452-6AAC-981B-6348-CFDECA24D72B}"/>
              </a:ext>
            </a:extLst>
          </p:cNvPr>
          <p:cNvSpPr txBox="1"/>
          <p:nvPr/>
        </p:nvSpPr>
        <p:spPr>
          <a:xfrm>
            <a:off x="3820205" y="9661418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2024 All Rights Reserved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9DF1B83-FFB0-6142-1748-889403EB3B50}"/>
              </a:ext>
            </a:extLst>
          </p:cNvPr>
          <p:cNvSpPr/>
          <p:nvPr/>
        </p:nvSpPr>
        <p:spPr>
          <a:xfrm>
            <a:off x="18029" y="9343447"/>
            <a:ext cx="543164" cy="547038"/>
          </a:xfrm>
          <a:prstGeom prst="ellipse">
            <a:avLst/>
          </a:prstGeom>
          <a:solidFill>
            <a:srgbClr val="54C7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07F447-9A1B-5285-075B-9E27D90C05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55356" y="9381617"/>
            <a:ext cx="263235" cy="499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C1EB67-360C-69BE-F2BA-DE780FBCBFCA}"/>
              </a:ext>
            </a:extLst>
          </p:cNvPr>
          <p:cNvSpPr txBox="1"/>
          <p:nvPr/>
        </p:nvSpPr>
        <p:spPr>
          <a:xfrm>
            <a:off x="188913" y="9455891"/>
            <a:ext cx="113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EC11E5-FA0F-42A4-DF18-DE4563AF296A}"/>
              </a:ext>
            </a:extLst>
          </p:cNvPr>
          <p:cNvGrpSpPr/>
          <p:nvPr/>
        </p:nvGrpSpPr>
        <p:grpSpPr>
          <a:xfrm>
            <a:off x="352867" y="5307839"/>
            <a:ext cx="6152266" cy="276999"/>
            <a:chOff x="268103" y="5307839"/>
            <a:chExt cx="6152266" cy="27699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D7A52C-E424-8218-04CD-E43133583E66}"/>
                </a:ext>
              </a:extLst>
            </p:cNvPr>
            <p:cNvSpPr txBox="1"/>
            <p:nvPr/>
          </p:nvSpPr>
          <p:spPr>
            <a:xfrm>
              <a:off x="5191569" y="5307839"/>
              <a:ext cx="12288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807E80"/>
                  </a:solidFill>
                  <a:latin typeface="Arial Rounded MT" charset="0"/>
                  <a:ea typeface="Arial Rounded MT" charset="0"/>
                  <a:cs typeface="Arial Rounded MT" charset="0"/>
                </a:rPr>
                <a:t>worm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3154E5-CB44-BA10-44A2-682D9B588A12}"/>
                </a:ext>
              </a:extLst>
            </p:cNvPr>
            <p:cNvSpPr txBox="1"/>
            <p:nvPr/>
          </p:nvSpPr>
          <p:spPr>
            <a:xfrm>
              <a:off x="3691703" y="5307839"/>
              <a:ext cx="12288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807E80"/>
                  </a:solidFill>
                  <a:latin typeface="Arial Rounded MT" charset="0"/>
                  <a:ea typeface="Arial Rounded MT" charset="0"/>
                  <a:cs typeface="Arial Rounded MT" charset="0"/>
                </a:rPr>
                <a:t>fly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FBE65BC-3894-A099-A652-33406F3A70F6}"/>
                </a:ext>
              </a:extLst>
            </p:cNvPr>
            <p:cNvSpPr txBox="1"/>
            <p:nvPr/>
          </p:nvSpPr>
          <p:spPr>
            <a:xfrm>
              <a:off x="2068404" y="5307839"/>
              <a:ext cx="12288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807E80"/>
                  </a:solidFill>
                  <a:latin typeface="Arial Rounded MT" charset="0"/>
                  <a:ea typeface="Arial Rounded MT" charset="0"/>
                  <a:cs typeface="Arial Rounded MT" charset="0"/>
                </a:rPr>
                <a:t>dragonfly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996CF6-33F0-B2DF-D2AD-1A14D626968D}"/>
                </a:ext>
              </a:extLst>
            </p:cNvPr>
            <p:cNvSpPr txBox="1"/>
            <p:nvPr/>
          </p:nvSpPr>
          <p:spPr>
            <a:xfrm>
              <a:off x="268103" y="5307839"/>
              <a:ext cx="12288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807E80"/>
                  </a:solidFill>
                  <a:latin typeface="Arial Rounded MT" charset="0"/>
                  <a:ea typeface="Arial Rounded MT" charset="0"/>
                  <a:cs typeface="Arial Rounded MT" charset="0"/>
                </a:rPr>
                <a:t>butterfly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EF4366-38F6-A2BB-4DA3-BAA8B593F7D7}"/>
              </a:ext>
            </a:extLst>
          </p:cNvPr>
          <p:cNvGrpSpPr/>
          <p:nvPr/>
        </p:nvGrpSpPr>
        <p:grpSpPr>
          <a:xfrm>
            <a:off x="352200" y="3929260"/>
            <a:ext cx="6153600" cy="276999"/>
            <a:chOff x="279368" y="3929260"/>
            <a:chExt cx="6153600" cy="27699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5E995D-A1A5-A5F7-47FC-EE30F59D9AFB}"/>
                </a:ext>
              </a:extLst>
            </p:cNvPr>
            <p:cNvSpPr txBox="1"/>
            <p:nvPr/>
          </p:nvSpPr>
          <p:spPr>
            <a:xfrm>
              <a:off x="5204168" y="3929260"/>
              <a:ext cx="12288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807E80"/>
                  </a:solidFill>
                  <a:latin typeface="Arial Rounded MT" charset="0"/>
                  <a:ea typeface="Arial Rounded MT" charset="0"/>
                  <a:cs typeface="Arial Rounded MT" charset="0"/>
                </a:rPr>
                <a:t>bee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DB9F185-4620-311E-A4B9-C3FCB1A1F7C3}"/>
                </a:ext>
              </a:extLst>
            </p:cNvPr>
            <p:cNvSpPr txBox="1"/>
            <p:nvPr/>
          </p:nvSpPr>
          <p:spPr>
            <a:xfrm>
              <a:off x="3701568" y="3929260"/>
              <a:ext cx="12288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807E80"/>
                  </a:solidFill>
                  <a:latin typeface="Arial Rounded MT" charset="0"/>
                  <a:ea typeface="Arial Rounded MT" charset="0"/>
                  <a:cs typeface="Arial Rounded MT" charset="0"/>
                </a:rPr>
                <a:t>caterpillar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A50E0F-AEE4-D10D-6B69-81C6FE83A2B5}"/>
                </a:ext>
              </a:extLst>
            </p:cNvPr>
            <p:cNvSpPr txBox="1"/>
            <p:nvPr/>
          </p:nvSpPr>
          <p:spPr>
            <a:xfrm>
              <a:off x="2079669" y="3929260"/>
              <a:ext cx="12288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807E80"/>
                  </a:solidFill>
                  <a:latin typeface="Arial Rounded MT" charset="0"/>
                  <a:ea typeface="Arial Rounded MT" charset="0"/>
                  <a:cs typeface="Arial Rounded MT" charset="0"/>
                </a:rPr>
                <a:t>ant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2825D09-78F5-6862-F839-D7F4FE35A58A}"/>
                </a:ext>
              </a:extLst>
            </p:cNvPr>
            <p:cNvSpPr txBox="1"/>
            <p:nvPr/>
          </p:nvSpPr>
          <p:spPr>
            <a:xfrm>
              <a:off x="279368" y="3929260"/>
              <a:ext cx="12288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807E80"/>
                  </a:solidFill>
                  <a:latin typeface="Arial Rounded MT" charset="0"/>
                  <a:ea typeface="Arial Rounded MT" charset="0"/>
                  <a:cs typeface="Arial Rounded MT" charset="0"/>
                </a:rPr>
                <a:t>ladybird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CFFA8A9-284D-5100-8234-D414C6272862}"/>
              </a:ext>
            </a:extLst>
          </p:cNvPr>
          <p:cNvGrpSpPr/>
          <p:nvPr/>
        </p:nvGrpSpPr>
        <p:grpSpPr>
          <a:xfrm>
            <a:off x="352200" y="6924250"/>
            <a:ext cx="6153600" cy="276999"/>
            <a:chOff x="279368" y="6924250"/>
            <a:chExt cx="6153600" cy="27699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D7C2B-E545-2D61-9893-94FD0E547581}"/>
                </a:ext>
              </a:extLst>
            </p:cNvPr>
            <p:cNvSpPr txBox="1"/>
            <p:nvPr/>
          </p:nvSpPr>
          <p:spPr>
            <a:xfrm>
              <a:off x="3702968" y="6924250"/>
              <a:ext cx="12288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807E80"/>
                  </a:solidFill>
                  <a:latin typeface="Arial Rounded MT" charset="0"/>
                  <a:ea typeface="Arial Rounded MT" charset="0"/>
                  <a:cs typeface="Arial Rounded MT" charset="0"/>
                </a:rPr>
                <a:t>grasshopper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6C8945B-E892-6245-D3AD-47F32DA0C187}"/>
                </a:ext>
              </a:extLst>
            </p:cNvPr>
            <p:cNvSpPr txBox="1"/>
            <p:nvPr/>
          </p:nvSpPr>
          <p:spPr>
            <a:xfrm>
              <a:off x="2079669" y="6924250"/>
              <a:ext cx="12288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807E80"/>
                  </a:solidFill>
                  <a:latin typeface="Arial Rounded MT" charset="0"/>
                  <a:ea typeface="Arial Rounded MT" charset="0"/>
                  <a:cs typeface="Arial Rounded MT" charset="0"/>
                </a:rPr>
                <a:t>centipede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3549D2A-D399-AB99-832D-92FE7B04EB6C}"/>
                </a:ext>
              </a:extLst>
            </p:cNvPr>
            <p:cNvSpPr txBox="1"/>
            <p:nvPr/>
          </p:nvSpPr>
          <p:spPr>
            <a:xfrm>
              <a:off x="279368" y="6924250"/>
              <a:ext cx="12288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807E80"/>
                  </a:solidFill>
                  <a:latin typeface="Arial Rounded MT" charset="0"/>
                  <a:ea typeface="Arial Rounded MT" charset="0"/>
                  <a:cs typeface="Arial Rounded MT" charset="0"/>
                </a:rPr>
                <a:t>spider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7AF460E-C490-633F-49DA-6A3D43A14B6D}"/>
                </a:ext>
              </a:extLst>
            </p:cNvPr>
            <p:cNvSpPr txBox="1"/>
            <p:nvPr/>
          </p:nvSpPr>
          <p:spPr>
            <a:xfrm>
              <a:off x="5204168" y="6924250"/>
              <a:ext cx="12288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807E80"/>
                  </a:solidFill>
                  <a:latin typeface="Arial Rounded MT" charset="0"/>
                  <a:ea typeface="Arial Rounded MT" charset="0"/>
                  <a:cs typeface="Arial Rounded MT" charset="0"/>
                </a:rPr>
                <a:t>snail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F6C581F6-DA45-F1A9-ABEA-0705E849A7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6876" y="3268936"/>
            <a:ext cx="1471808" cy="7359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FCEE01-73BF-0A67-4623-8AA4CA1E0C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910" y="4378542"/>
            <a:ext cx="1366653" cy="7844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7BA6DB3-0BA2-D903-A6C2-35700F2644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0035" y="4435767"/>
            <a:ext cx="1339903" cy="6699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58F0862-5E22-62CF-A867-DB9F6AD8FF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11821" y="4484988"/>
            <a:ext cx="942699" cy="78923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F4C30E7-21D6-D2E3-A4AC-000746DA58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8661" y="5909718"/>
            <a:ext cx="1665507" cy="1032268"/>
          </a:xfrm>
          <a:prstGeom prst="rect">
            <a:avLst/>
          </a:prstGeom>
        </p:spPr>
      </p:pic>
      <p:sp>
        <p:nvSpPr>
          <p:cNvPr id="29" name="Rounded Rectangle 16">
            <a:extLst>
              <a:ext uri="{FF2B5EF4-FFF2-40B4-BE49-F238E27FC236}">
                <a16:creationId xmlns:a16="http://schemas.microsoft.com/office/drawing/2014/main" id="{94EFF56F-511F-2F83-155B-A79B90E0D4D9}"/>
              </a:ext>
            </a:extLst>
          </p:cNvPr>
          <p:cNvSpPr/>
          <p:nvPr/>
        </p:nvSpPr>
        <p:spPr>
          <a:xfrm>
            <a:off x="221126" y="1725037"/>
            <a:ext cx="6459648" cy="646491"/>
          </a:xfrm>
          <a:prstGeom prst="roundRect">
            <a:avLst/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dirty="0">
                <a:solidFill>
                  <a:srgbClr val="807E8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Identify the insects or invertebrates you find.</a:t>
            </a:r>
          </a:p>
        </p:txBody>
      </p:sp>
      <p:pic>
        <p:nvPicPr>
          <p:cNvPr id="30" name="Picture 29" descr="A picture containing invertebrate, arthropod, clipart, insect&#10;&#10;Description automatically generated">
            <a:extLst>
              <a:ext uri="{FF2B5EF4-FFF2-40B4-BE49-F238E27FC236}">
                <a16:creationId xmlns:a16="http://schemas.microsoft.com/office/drawing/2014/main" id="{805977D3-59A8-907A-5365-FA7048ADD1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621" y="7694367"/>
            <a:ext cx="1396914" cy="646491"/>
          </a:xfrm>
          <a:prstGeom prst="rect">
            <a:avLst/>
          </a:prstGeom>
        </p:spPr>
      </p:pic>
      <p:pic>
        <p:nvPicPr>
          <p:cNvPr id="31" name="Picture 30" descr="A group of insects&#10;&#10;Description automatically generated with medium confidence">
            <a:extLst>
              <a:ext uri="{FF2B5EF4-FFF2-40B4-BE49-F238E27FC236}">
                <a16:creationId xmlns:a16="http://schemas.microsoft.com/office/drawing/2014/main" id="{9250751B-D002-2F4E-A3CD-E37948283EB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8324" r="70310" b="40084"/>
          <a:stretch/>
        </p:blipFill>
        <p:spPr>
          <a:xfrm>
            <a:off x="5355671" y="7446718"/>
            <a:ext cx="1073048" cy="114178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C6BB0F6-759B-5D69-C489-3C16FD21A91D}"/>
              </a:ext>
            </a:extLst>
          </p:cNvPr>
          <p:cNvGrpSpPr/>
          <p:nvPr/>
        </p:nvGrpSpPr>
        <p:grpSpPr>
          <a:xfrm>
            <a:off x="352200" y="8468207"/>
            <a:ext cx="6153600" cy="276999"/>
            <a:chOff x="325712" y="8468207"/>
            <a:chExt cx="6153600" cy="27699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39FC70E-0DA6-1741-31C4-E8F6887E4933}"/>
                </a:ext>
              </a:extLst>
            </p:cNvPr>
            <p:cNvSpPr txBox="1"/>
            <p:nvPr/>
          </p:nvSpPr>
          <p:spPr>
            <a:xfrm>
              <a:off x="3749312" y="8468207"/>
              <a:ext cx="12288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807E80"/>
                  </a:solidFill>
                  <a:latin typeface="Arial Rounded MT" charset="0"/>
                  <a:ea typeface="Arial Rounded MT" charset="0"/>
                  <a:cs typeface="Arial Rounded MT" charset="0"/>
                </a:rPr>
                <a:t>millipede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EEFDCD8-F875-51CD-1E6B-EA54DACF19DC}"/>
                </a:ext>
              </a:extLst>
            </p:cNvPr>
            <p:cNvSpPr txBox="1"/>
            <p:nvPr/>
          </p:nvSpPr>
          <p:spPr>
            <a:xfrm>
              <a:off x="2126013" y="8468207"/>
              <a:ext cx="12288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807E80"/>
                  </a:solidFill>
                  <a:latin typeface="Arial Rounded MT" charset="0"/>
                  <a:ea typeface="Arial Rounded MT" charset="0"/>
                  <a:cs typeface="Arial Rounded MT" charset="0"/>
                </a:rPr>
                <a:t>slug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89788A1-2516-874A-F32C-EAFD40428CA1}"/>
                </a:ext>
              </a:extLst>
            </p:cNvPr>
            <p:cNvSpPr txBox="1"/>
            <p:nvPr/>
          </p:nvSpPr>
          <p:spPr>
            <a:xfrm>
              <a:off x="325712" y="8468207"/>
              <a:ext cx="12288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807E80"/>
                  </a:solidFill>
                  <a:latin typeface="Arial Rounded MT" charset="0"/>
                  <a:ea typeface="Arial Rounded MT" charset="0"/>
                  <a:cs typeface="Arial Rounded MT" charset="0"/>
                </a:rPr>
                <a:t>woodlouse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186B37E-918C-33DC-3B59-CA96C28E33D5}"/>
                </a:ext>
              </a:extLst>
            </p:cNvPr>
            <p:cNvSpPr txBox="1"/>
            <p:nvPr/>
          </p:nvSpPr>
          <p:spPr>
            <a:xfrm>
              <a:off x="5250512" y="8468207"/>
              <a:ext cx="12288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807E80"/>
                  </a:solidFill>
                  <a:latin typeface="Arial Rounded MT" charset="0"/>
                  <a:ea typeface="Arial Rounded MT" charset="0"/>
                  <a:cs typeface="Arial Rounded MT" charset="0"/>
                </a:rPr>
                <a:t>beetle</a:t>
              </a:r>
            </a:p>
          </p:txBody>
        </p:sp>
      </p:grpSp>
      <p:pic>
        <p:nvPicPr>
          <p:cNvPr id="37" name="Picture 36" descr="A group of insects&#10;&#10;Description automatically generated with medium confidence">
            <a:extLst>
              <a:ext uri="{FF2B5EF4-FFF2-40B4-BE49-F238E27FC236}">
                <a16:creationId xmlns:a16="http://schemas.microsoft.com/office/drawing/2014/main" id="{570BED83-7F64-07A2-085F-5010A78EEC7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541" t="-240" r="75864" b="73036"/>
          <a:stretch/>
        </p:blipFill>
        <p:spPr>
          <a:xfrm>
            <a:off x="544280" y="2936378"/>
            <a:ext cx="816596" cy="983176"/>
          </a:xfrm>
          <a:prstGeom prst="rect">
            <a:avLst/>
          </a:prstGeom>
        </p:spPr>
      </p:pic>
      <p:pic>
        <p:nvPicPr>
          <p:cNvPr id="38" name="Picture 37" descr="A group of insects&#10;&#10;Description automatically generated with medium confidence">
            <a:extLst>
              <a:ext uri="{FF2B5EF4-FFF2-40B4-BE49-F238E27FC236}">
                <a16:creationId xmlns:a16="http://schemas.microsoft.com/office/drawing/2014/main" id="{2AE04235-E138-F68D-A18E-5BC4137423F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6469" t="20981" r="27785" b="60644"/>
          <a:stretch/>
        </p:blipFill>
        <p:spPr>
          <a:xfrm>
            <a:off x="436121" y="5768407"/>
            <a:ext cx="1032914" cy="1205455"/>
          </a:xfrm>
          <a:prstGeom prst="rect">
            <a:avLst/>
          </a:prstGeom>
        </p:spPr>
      </p:pic>
      <p:pic>
        <p:nvPicPr>
          <p:cNvPr id="39" name="Picture 38" descr="A group of insects&#10;&#10;Description automatically generated with medium confidence">
            <a:extLst>
              <a:ext uri="{FF2B5EF4-FFF2-40B4-BE49-F238E27FC236}">
                <a16:creationId xmlns:a16="http://schemas.microsoft.com/office/drawing/2014/main" id="{0A725E44-E82B-931D-E125-1DC22F3D200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5316" t="74979" r="18014" b="6267"/>
          <a:stretch/>
        </p:blipFill>
        <p:spPr>
          <a:xfrm>
            <a:off x="5402077" y="2845693"/>
            <a:ext cx="1000284" cy="1125344"/>
          </a:xfrm>
          <a:prstGeom prst="rect">
            <a:avLst/>
          </a:prstGeom>
        </p:spPr>
      </p:pic>
      <p:pic>
        <p:nvPicPr>
          <p:cNvPr id="40" name="Picture 39" descr="A close up of a bug&#10;&#10;Description automatically generated with low confidence">
            <a:extLst>
              <a:ext uri="{FF2B5EF4-FFF2-40B4-BE49-F238E27FC236}">
                <a16:creationId xmlns:a16="http://schemas.microsoft.com/office/drawing/2014/main" id="{F257B4F1-D4DE-FCC2-0708-EF5F285EA8B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820" t="9063" r="6722" b="6982"/>
          <a:stretch/>
        </p:blipFill>
        <p:spPr>
          <a:xfrm>
            <a:off x="2088570" y="5598017"/>
            <a:ext cx="1356661" cy="139824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8E6917DE-716B-E510-F073-06B9997104FB}"/>
              </a:ext>
            </a:extLst>
          </p:cNvPr>
          <p:cNvGrpSpPr/>
          <p:nvPr/>
        </p:nvGrpSpPr>
        <p:grpSpPr>
          <a:xfrm>
            <a:off x="5232267" y="4254283"/>
            <a:ext cx="1339903" cy="1085623"/>
            <a:chOff x="2322668" y="6139027"/>
            <a:chExt cx="1797566" cy="2056641"/>
          </a:xfrm>
        </p:grpSpPr>
        <p:pic>
          <p:nvPicPr>
            <p:cNvPr id="42" name="Picture 41" descr="Icon&#10;&#10;Description automatically generated">
              <a:extLst>
                <a:ext uri="{FF2B5EF4-FFF2-40B4-BE49-F238E27FC236}">
                  <a16:creationId xmlns:a16="http://schemas.microsoft.com/office/drawing/2014/main" id="{C2FF8D98-E7C7-25EE-B9AE-2DFD0DBE6D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61487" t="67697" r="12302" b="2316"/>
            <a:stretch/>
          </p:blipFill>
          <p:spPr>
            <a:xfrm>
              <a:off x="2322669" y="6139027"/>
              <a:ext cx="1797565" cy="2056641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F7A69B3-46B3-0F6C-2579-9656D3F67EF7}"/>
                </a:ext>
              </a:extLst>
            </p:cNvPr>
            <p:cNvSpPr/>
            <p:nvPr/>
          </p:nvSpPr>
          <p:spPr>
            <a:xfrm>
              <a:off x="2322668" y="6143495"/>
              <a:ext cx="179231" cy="19695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C855993-5E3F-E628-6172-5095A234B809}"/>
                </a:ext>
              </a:extLst>
            </p:cNvPr>
            <p:cNvSpPr/>
            <p:nvPr/>
          </p:nvSpPr>
          <p:spPr>
            <a:xfrm>
              <a:off x="3649045" y="6143495"/>
              <a:ext cx="303756" cy="3976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5" name="Picture 44" descr="A group of insects&#10;&#10;Description automatically generated with medium confidence">
            <a:extLst>
              <a:ext uri="{FF2B5EF4-FFF2-40B4-BE49-F238E27FC236}">
                <a16:creationId xmlns:a16="http://schemas.microsoft.com/office/drawing/2014/main" id="{E2985CEB-3B65-0CD4-A0C1-F8B2CCAC8F1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7631" t="9174" r="44722" b="68642"/>
          <a:stretch/>
        </p:blipFill>
        <p:spPr>
          <a:xfrm rot="5400000">
            <a:off x="4125314" y="2935025"/>
            <a:ext cx="509672" cy="1478798"/>
          </a:xfrm>
          <a:prstGeom prst="rect">
            <a:avLst/>
          </a:prstGeom>
        </p:spPr>
      </p:pic>
      <p:pic>
        <p:nvPicPr>
          <p:cNvPr id="46" name="Picture 45" descr="A picture containing text, metalware&#10;&#10;Description automatically generated">
            <a:extLst>
              <a:ext uri="{FF2B5EF4-FFF2-40B4-BE49-F238E27FC236}">
                <a16:creationId xmlns:a16="http://schemas.microsoft.com/office/drawing/2014/main" id="{55B64DE1-E227-C367-204B-48130C14712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3442" t="10364" r="21230" b="68547"/>
          <a:stretch/>
        </p:blipFill>
        <p:spPr>
          <a:xfrm>
            <a:off x="3761144" y="2934283"/>
            <a:ext cx="1165696" cy="485305"/>
          </a:xfrm>
          <a:prstGeom prst="rect">
            <a:avLst/>
          </a:prstGeom>
        </p:spPr>
      </p:pic>
      <p:pic>
        <p:nvPicPr>
          <p:cNvPr id="48" name="Picture 47" descr="A drawing of a snail&#10;&#10;Description automatically generated with low confidence">
            <a:extLst>
              <a:ext uri="{FF2B5EF4-FFF2-40B4-BE49-F238E27FC236}">
                <a16:creationId xmlns:a16="http://schemas.microsoft.com/office/drawing/2014/main" id="{921E4AEC-75C0-1375-5666-CBED2AD01C5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10236" y="5890878"/>
            <a:ext cx="1137129" cy="1137129"/>
          </a:xfrm>
          <a:prstGeom prst="rect">
            <a:avLst/>
          </a:prstGeom>
        </p:spPr>
      </p:pic>
      <p:pic>
        <p:nvPicPr>
          <p:cNvPr id="49" name="Picture 48" descr="A picture containing invertebrate, worm&#10;&#10;Description automatically generated">
            <a:extLst>
              <a:ext uri="{FF2B5EF4-FFF2-40B4-BE49-F238E27FC236}">
                <a16:creationId xmlns:a16="http://schemas.microsoft.com/office/drawing/2014/main" id="{7BEC1F2C-9BF7-813D-E091-003CDEFDF44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77818" y="7754685"/>
            <a:ext cx="1290518" cy="561601"/>
          </a:xfrm>
          <a:prstGeom prst="rect">
            <a:avLst/>
          </a:prstGeom>
        </p:spPr>
      </p:pic>
      <p:pic>
        <p:nvPicPr>
          <p:cNvPr id="50" name="Picture 49" descr="A long brown caterpillar&#10;&#10;Description automatically generated with low confidence">
            <a:extLst>
              <a:ext uri="{FF2B5EF4-FFF2-40B4-BE49-F238E27FC236}">
                <a16:creationId xmlns:a16="http://schemas.microsoft.com/office/drawing/2014/main" id="{EDFACCFF-C5D9-0217-B25B-2F7C70D9F41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18848" y="7892958"/>
            <a:ext cx="1339903" cy="48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903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7667</TotalTime>
  <Words>162</Words>
  <Application>Microsoft Office PowerPoint</Application>
  <PresentationFormat>A4 Paper (210x297 mm)</PresentationFormat>
  <Paragraphs>49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Arial Rounded MT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Mintey</dc:creator>
  <cp:lastModifiedBy>Developing Experts</cp:lastModifiedBy>
  <cp:revision>75</cp:revision>
  <cp:lastPrinted>2022-07-18T20:08:06Z</cp:lastPrinted>
  <dcterms:created xsi:type="dcterms:W3CDTF">2022-04-04T08:08:59Z</dcterms:created>
  <dcterms:modified xsi:type="dcterms:W3CDTF">2023-12-18T12:12:46Z</dcterms:modified>
</cp:coreProperties>
</file>