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3504" y="1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0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0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2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9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9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2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9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73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6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0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1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B8C29-2A05-46F5-AB99-63EA3F7226D7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7C3FD5-AB65-48F1-8D6C-B0B884A9E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0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FB045B-DBBE-28E6-AE86-8BDF2C66A831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F577E-C427-F7B1-F185-62822A6C9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-3581" y="-15322"/>
            <a:ext cx="6858000" cy="1332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94A7C-5A5D-8C62-57C5-199353D9EC22}"/>
              </a:ext>
            </a:extLst>
          </p:cNvPr>
          <p:cNvSpPr txBox="1"/>
          <p:nvPr/>
        </p:nvSpPr>
        <p:spPr>
          <a:xfrm>
            <a:off x="4419760" y="854744"/>
            <a:ext cx="1509466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Science Week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E485F-05E3-F728-6B91-A4F41F0D8F05}"/>
              </a:ext>
            </a:extLst>
          </p:cNvPr>
          <p:cNvSpPr txBox="1"/>
          <p:nvPr/>
        </p:nvSpPr>
        <p:spPr>
          <a:xfrm>
            <a:off x="1042997" y="230920"/>
            <a:ext cx="58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Tick, tock, insects don’t stop – EYFS Additional Handout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5A26E-A102-056C-BF1B-29CFECE967A1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  <p:pic>
        <p:nvPicPr>
          <p:cNvPr id="10" name="Picture 9" descr="A group of pupa&#10;&#10;Description automatically generated">
            <a:extLst>
              <a:ext uri="{FF2B5EF4-FFF2-40B4-BE49-F238E27FC236}">
                <a16:creationId xmlns:a16="http://schemas.microsoft.com/office/drawing/2014/main" id="{79CD2096-B251-81CC-40D9-E38FE3AC1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2" t="52700" r="33972"/>
          <a:stretch/>
        </p:blipFill>
        <p:spPr>
          <a:xfrm>
            <a:off x="3684783" y="4657618"/>
            <a:ext cx="2843198" cy="20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130E3C"/>
            </a:solidFill>
          </a:ln>
          <a:effectLst/>
        </p:spPr>
      </p:pic>
      <p:pic>
        <p:nvPicPr>
          <p:cNvPr id="11" name="Picture 10" descr="A group of pupa&#10;&#10;Description automatically generated">
            <a:extLst>
              <a:ext uri="{FF2B5EF4-FFF2-40B4-BE49-F238E27FC236}">
                <a16:creationId xmlns:a16="http://schemas.microsoft.com/office/drawing/2014/main" id="{6A266B49-6148-071C-B747-C906DBA93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58234" r="69220" b="6240"/>
          <a:stretch/>
        </p:blipFill>
        <p:spPr>
          <a:xfrm>
            <a:off x="364168" y="2370408"/>
            <a:ext cx="2843199" cy="198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130E3C"/>
            </a:solidFill>
          </a:ln>
          <a:effectLst/>
        </p:spPr>
      </p:pic>
      <p:pic>
        <p:nvPicPr>
          <p:cNvPr id="12" name="Picture 11" descr="A group of yellow eggs on a green surface&#10;&#10;Description automatically generated">
            <a:extLst>
              <a:ext uri="{FF2B5EF4-FFF2-40B4-BE49-F238E27FC236}">
                <a16:creationId xmlns:a16="http://schemas.microsoft.com/office/drawing/2014/main" id="{C2231FF6-89CB-7327-E44B-85F3E3AEB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t="18439" r="21445" b="22627"/>
          <a:stretch/>
        </p:blipFill>
        <p:spPr>
          <a:xfrm>
            <a:off x="3684783" y="2370408"/>
            <a:ext cx="2809050" cy="198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130E3C"/>
            </a:solidFill>
          </a:ln>
          <a:effectLst/>
        </p:spPr>
      </p:pic>
      <p:pic>
        <p:nvPicPr>
          <p:cNvPr id="13" name="Picture 12" descr="A group of pupa&#10;&#10;Description automatically generated">
            <a:extLst>
              <a:ext uri="{FF2B5EF4-FFF2-40B4-BE49-F238E27FC236}">
                <a16:creationId xmlns:a16="http://schemas.microsoft.com/office/drawing/2014/main" id="{D8B40D3B-F013-76CE-37D9-424184B5C8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0" t="54447" r="264" b="3119"/>
          <a:stretch/>
        </p:blipFill>
        <p:spPr>
          <a:xfrm>
            <a:off x="364168" y="4645916"/>
            <a:ext cx="2843199" cy="2016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130E3C"/>
            </a:solidFill>
          </a:ln>
          <a:effectLst/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F0A71CD0-15A5-A34B-50CF-595593DCFE09}"/>
              </a:ext>
            </a:extLst>
          </p:cNvPr>
          <p:cNvSpPr/>
          <p:nvPr/>
        </p:nvSpPr>
        <p:spPr>
          <a:xfrm>
            <a:off x="222885" y="1542827"/>
            <a:ext cx="6412230" cy="601994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130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Activity 3: Order the stages of a beetle’s life cycle</a:t>
            </a: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EC9008-10B9-2B1A-200C-D02A491EDA6D}"/>
              </a:ext>
            </a:extLst>
          </p:cNvPr>
          <p:cNvSpPr txBox="1"/>
          <p:nvPr/>
        </p:nvSpPr>
        <p:spPr>
          <a:xfrm>
            <a:off x="1144373" y="7116662"/>
            <a:ext cx="1239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130E3C"/>
                </a:solidFill>
                <a:latin typeface="Arial Rounded MT Bold" panose="020F0704030504030204" pitchFamily="34" charset="0"/>
              </a:rPr>
              <a:t>egg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74FD6-9BFD-4A71-6BFC-01CD5EF28322}"/>
              </a:ext>
            </a:extLst>
          </p:cNvPr>
          <p:cNvSpPr txBox="1"/>
          <p:nvPr/>
        </p:nvSpPr>
        <p:spPr>
          <a:xfrm>
            <a:off x="925915" y="8457968"/>
            <a:ext cx="1549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130E3C"/>
                </a:solidFill>
                <a:latin typeface="Arial Rounded MT Bold" panose="020F0704030504030204" pitchFamily="34" charset="0"/>
              </a:rPr>
              <a:t>larva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4263A9-4DFB-AE3B-B9D2-7ADA7603622D}"/>
              </a:ext>
            </a:extLst>
          </p:cNvPr>
          <p:cNvSpPr txBox="1"/>
          <p:nvPr/>
        </p:nvSpPr>
        <p:spPr>
          <a:xfrm>
            <a:off x="4430842" y="7116662"/>
            <a:ext cx="1568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pupa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D47C44-4F6E-11AB-2C67-8B2F4C47708B}"/>
              </a:ext>
            </a:extLst>
          </p:cNvPr>
          <p:cNvSpPr txBox="1"/>
          <p:nvPr/>
        </p:nvSpPr>
        <p:spPr>
          <a:xfrm>
            <a:off x="4390464" y="8456634"/>
            <a:ext cx="1568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adult 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52B924FE-C07D-228A-D912-8B2EE92072CC}"/>
              </a:ext>
            </a:extLst>
          </p:cNvPr>
          <p:cNvSpPr/>
          <p:nvPr/>
        </p:nvSpPr>
        <p:spPr>
          <a:xfrm>
            <a:off x="364168" y="7019464"/>
            <a:ext cx="2843199" cy="1032256"/>
          </a:xfrm>
          <a:prstGeom prst="roundRect">
            <a:avLst>
              <a:gd name="adj" fmla="val 13479"/>
            </a:avLst>
          </a:prstGeom>
          <a:noFill/>
          <a:ln w="28575">
            <a:solidFill>
              <a:srgbClr val="130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D33BF1DE-65B9-65BE-CD48-0006459A5A73}"/>
              </a:ext>
            </a:extLst>
          </p:cNvPr>
          <p:cNvSpPr/>
          <p:nvPr/>
        </p:nvSpPr>
        <p:spPr>
          <a:xfrm>
            <a:off x="342365" y="8363173"/>
            <a:ext cx="2843199" cy="1032256"/>
          </a:xfrm>
          <a:prstGeom prst="roundRect">
            <a:avLst>
              <a:gd name="adj" fmla="val 13479"/>
            </a:avLst>
          </a:prstGeom>
          <a:noFill/>
          <a:ln w="28575">
            <a:solidFill>
              <a:srgbClr val="130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4BD0ACA9-2A56-D2C7-3A01-61817DA74915}"/>
              </a:ext>
            </a:extLst>
          </p:cNvPr>
          <p:cNvSpPr/>
          <p:nvPr/>
        </p:nvSpPr>
        <p:spPr>
          <a:xfrm>
            <a:off x="3650635" y="8360470"/>
            <a:ext cx="2843199" cy="1032256"/>
          </a:xfrm>
          <a:prstGeom prst="roundRect">
            <a:avLst>
              <a:gd name="adj" fmla="val 13479"/>
            </a:avLst>
          </a:prstGeom>
          <a:noFill/>
          <a:ln w="28575">
            <a:solidFill>
              <a:srgbClr val="130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04063CDE-456E-EEC3-6351-2E7646A52045}"/>
              </a:ext>
            </a:extLst>
          </p:cNvPr>
          <p:cNvSpPr/>
          <p:nvPr/>
        </p:nvSpPr>
        <p:spPr>
          <a:xfrm>
            <a:off x="3650635" y="7042831"/>
            <a:ext cx="2843199" cy="1032256"/>
          </a:xfrm>
          <a:prstGeom prst="roundRect">
            <a:avLst>
              <a:gd name="adj" fmla="val 13479"/>
            </a:avLst>
          </a:prstGeom>
          <a:noFill/>
          <a:ln w="28575">
            <a:solidFill>
              <a:srgbClr val="130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819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FB045B-DBBE-28E6-AE86-8BDF2C66A831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F577E-C427-F7B1-F185-62822A6C9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-3581" y="-15322"/>
            <a:ext cx="6858000" cy="1332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94A7C-5A5D-8C62-57C5-199353D9EC22}"/>
              </a:ext>
            </a:extLst>
          </p:cNvPr>
          <p:cNvSpPr txBox="1"/>
          <p:nvPr/>
        </p:nvSpPr>
        <p:spPr>
          <a:xfrm>
            <a:off x="4419760" y="854744"/>
            <a:ext cx="1509466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Science Week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E485F-05E3-F728-6B91-A4F41F0D8F05}"/>
              </a:ext>
            </a:extLst>
          </p:cNvPr>
          <p:cNvSpPr txBox="1"/>
          <p:nvPr/>
        </p:nvSpPr>
        <p:spPr>
          <a:xfrm>
            <a:off x="1042997" y="230920"/>
            <a:ext cx="58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Tick, tock, insects don’t stop – EYFS Additional Handout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5A26E-A102-056C-BF1B-29CFECE967A1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F0A71CD0-15A5-A34B-50CF-595593DCFE09}"/>
              </a:ext>
            </a:extLst>
          </p:cNvPr>
          <p:cNvSpPr/>
          <p:nvPr/>
        </p:nvSpPr>
        <p:spPr>
          <a:xfrm>
            <a:off x="222885" y="1542827"/>
            <a:ext cx="6412230" cy="601994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130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Activity 3: Order the stages of a beetle’s life cycle</a:t>
            </a: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EC9008-10B9-2B1A-200C-D02A491EDA6D}"/>
              </a:ext>
            </a:extLst>
          </p:cNvPr>
          <p:cNvSpPr txBox="1"/>
          <p:nvPr/>
        </p:nvSpPr>
        <p:spPr>
          <a:xfrm>
            <a:off x="2134876" y="2328859"/>
            <a:ext cx="2794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130E3C"/>
                </a:solidFill>
                <a:latin typeface="Arial Rounded MT Bold" panose="020F0704030504030204" pitchFamily="34" charset="0"/>
              </a:rPr>
              <a:t>egg 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52B924FE-C07D-228A-D912-8B2EE92072CC}"/>
              </a:ext>
            </a:extLst>
          </p:cNvPr>
          <p:cNvSpPr/>
          <p:nvPr/>
        </p:nvSpPr>
        <p:spPr>
          <a:xfrm>
            <a:off x="222885" y="2445977"/>
            <a:ext cx="6412230" cy="1483085"/>
          </a:xfrm>
          <a:prstGeom prst="roundRect">
            <a:avLst>
              <a:gd name="adj" fmla="val 13479"/>
            </a:avLst>
          </a:prstGeom>
          <a:noFill/>
          <a:ln w="28575">
            <a:solidFill>
              <a:srgbClr val="130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DAFDABAA-4F80-1EA6-F11B-0391EA86E4A2}"/>
              </a:ext>
            </a:extLst>
          </p:cNvPr>
          <p:cNvSpPr/>
          <p:nvPr/>
        </p:nvSpPr>
        <p:spPr>
          <a:xfrm>
            <a:off x="219304" y="5923185"/>
            <a:ext cx="6412230" cy="1483085"/>
          </a:xfrm>
          <a:prstGeom prst="roundRect">
            <a:avLst>
              <a:gd name="adj" fmla="val 13479"/>
            </a:avLst>
          </a:prstGeom>
          <a:noFill/>
          <a:ln w="28575">
            <a:solidFill>
              <a:srgbClr val="130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9826C6B6-8E07-6779-34EB-46F3D5B7CF2B}"/>
              </a:ext>
            </a:extLst>
          </p:cNvPr>
          <p:cNvSpPr/>
          <p:nvPr/>
        </p:nvSpPr>
        <p:spPr>
          <a:xfrm>
            <a:off x="219304" y="4184581"/>
            <a:ext cx="6412230" cy="1483085"/>
          </a:xfrm>
          <a:prstGeom prst="roundRect">
            <a:avLst>
              <a:gd name="adj" fmla="val 13479"/>
            </a:avLst>
          </a:prstGeom>
          <a:noFill/>
          <a:ln w="28575">
            <a:solidFill>
              <a:srgbClr val="130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8A198857-B1EB-3FBB-88D7-6843DE2B4171}"/>
              </a:ext>
            </a:extLst>
          </p:cNvPr>
          <p:cNvSpPr/>
          <p:nvPr/>
        </p:nvSpPr>
        <p:spPr>
          <a:xfrm>
            <a:off x="219304" y="7661789"/>
            <a:ext cx="6412230" cy="1483085"/>
          </a:xfrm>
          <a:prstGeom prst="roundRect">
            <a:avLst>
              <a:gd name="adj" fmla="val 13479"/>
            </a:avLst>
          </a:prstGeom>
          <a:noFill/>
          <a:ln w="28575">
            <a:solidFill>
              <a:srgbClr val="130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31F664-B4C1-8F48-E91F-374007BB5D62}"/>
              </a:ext>
            </a:extLst>
          </p:cNvPr>
          <p:cNvSpPr txBox="1"/>
          <p:nvPr/>
        </p:nvSpPr>
        <p:spPr>
          <a:xfrm>
            <a:off x="1977815" y="5845945"/>
            <a:ext cx="3108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pupa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24A077-2E60-C094-2DB3-657F10B2C610}"/>
              </a:ext>
            </a:extLst>
          </p:cNvPr>
          <p:cNvSpPr txBox="1"/>
          <p:nvPr/>
        </p:nvSpPr>
        <p:spPr>
          <a:xfrm>
            <a:off x="1916530" y="7639898"/>
            <a:ext cx="3422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adult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E4BD77-789D-D0FD-39C6-41FCCF17C7DB}"/>
              </a:ext>
            </a:extLst>
          </p:cNvPr>
          <p:cNvSpPr txBox="1"/>
          <p:nvPr/>
        </p:nvSpPr>
        <p:spPr>
          <a:xfrm>
            <a:off x="2068351" y="4202848"/>
            <a:ext cx="36869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130E3C"/>
                </a:solidFill>
                <a:latin typeface="Arial Rounded MT Bold" panose="020F0704030504030204" pitchFamily="34" charset="0"/>
              </a:rPr>
              <a:t>larva </a:t>
            </a:r>
          </a:p>
        </p:txBody>
      </p:sp>
    </p:spTree>
    <p:extLst>
      <p:ext uri="{BB962C8B-B14F-4D97-AF65-F5344CB8AC3E}">
        <p14:creationId xmlns:p14="http://schemas.microsoft.com/office/powerpoint/2010/main" val="12469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3DAA1-060A-2536-56DB-C40BBCC6D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92F04-A1CA-DE28-3860-A053A911BCC3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DEF63-483F-62B9-C172-D64AC9AA1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-3581" y="-15322"/>
            <a:ext cx="6858000" cy="1332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1D876-8F29-64C5-3D1E-702F6DF0E807}"/>
              </a:ext>
            </a:extLst>
          </p:cNvPr>
          <p:cNvSpPr txBox="1"/>
          <p:nvPr/>
        </p:nvSpPr>
        <p:spPr>
          <a:xfrm>
            <a:off x="4419760" y="854744"/>
            <a:ext cx="1509466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Science Week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CF3D5-E4EA-53CD-ED20-C0C3E41AA70D}"/>
              </a:ext>
            </a:extLst>
          </p:cNvPr>
          <p:cNvSpPr txBox="1"/>
          <p:nvPr/>
        </p:nvSpPr>
        <p:spPr>
          <a:xfrm>
            <a:off x="1042997" y="230920"/>
            <a:ext cx="58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Tick, tock, insects don’t stop – EYFS Additional Handout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53548-5747-9B9E-97B3-CD4B14ED4E13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  <p:pic>
        <p:nvPicPr>
          <p:cNvPr id="2" name="Picture 1" descr="A group of yellow eggs on a green surface&#10;&#10;Description automatically generated">
            <a:extLst>
              <a:ext uri="{FF2B5EF4-FFF2-40B4-BE49-F238E27FC236}">
                <a16:creationId xmlns:a16="http://schemas.microsoft.com/office/drawing/2014/main" id="{2D99BC7D-5571-5790-2673-872840BF08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t="18439" r="21445" b="22627"/>
          <a:stretch/>
        </p:blipFill>
        <p:spPr>
          <a:xfrm rot="5400000">
            <a:off x="137149" y="3021478"/>
            <a:ext cx="6583702" cy="4642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130E3C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173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93B58-423B-14E0-5DB3-48039F8F7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upa&#10;&#10;Description automatically generated">
            <a:extLst>
              <a:ext uri="{FF2B5EF4-FFF2-40B4-BE49-F238E27FC236}">
                <a16:creationId xmlns:a16="http://schemas.microsoft.com/office/drawing/2014/main" id="{818EFF09-B832-C60B-7774-758D0BA33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58234" r="69220" b="6240"/>
          <a:stretch/>
        </p:blipFill>
        <p:spPr>
          <a:xfrm rot="5400000">
            <a:off x="137148" y="3021477"/>
            <a:ext cx="6583703" cy="4642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130E3C"/>
            </a:solidFill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0D7357-BF10-BF07-E97D-FB6DCFDBFD9C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94D97-E236-B60E-ED6A-CD38FE6DA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" t="13379" r="3460" b="3635"/>
          <a:stretch/>
        </p:blipFill>
        <p:spPr>
          <a:xfrm>
            <a:off x="-3581" y="-15322"/>
            <a:ext cx="6858000" cy="1332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1BBF4-41B2-D555-DB05-FBE13B01382C}"/>
              </a:ext>
            </a:extLst>
          </p:cNvPr>
          <p:cNvSpPr txBox="1"/>
          <p:nvPr/>
        </p:nvSpPr>
        <p:spPr>
          <a:xfrm>
            <a:off x="4419760" y="854744"/>
            <a:ext cx="1509466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Science Week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EDDC5-1497-195E-3D59-DA7E747799D6}"/>
              </a:ext>
            </a:extLst>
          </p:cNvPr>
          <p:cNvSpPr txBox="1"/>
          <p:nvPr/>
        </p:nvSpPr>
        <p:spPr>
          <a:xfrm>
            <a:off x="1042997" y="230920"/>
            <a:ext cx="58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Tick, tock, insects don’t stop – EYFS Additional Handout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4F360-23AE-84A5-6597-9B3FABF7649E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7227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F647A-25A9-9441-DF32-7A21A6B01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upa&#10;&#10;Description automatically generated">
            <a:extLst>
              <a:ext uri="{FF2B5EF4-FFF2-40B4-BE49-F238E27FC236}">
                <a16:creationId xmlns:a16="http://schemas.microsoft.com/office/drawing/2014/main" id="{1C328DCD-255F-1310-060E-2B7DA1442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2" t="52700" r="33972"/>
          <a:stretch/>
        </p:blipFill>
        <p:spPr>
          <a:xfrm rot="5400000">
            <a:off x="137148" y="3021475"/>
            <a:ext cx="6583705" cy="464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130E3C"/>
            </a:solidFill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A2B4EC-F2B5-EFBB-69BF-1221AAB7B69B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548BC-46F9-A1C9-FA44-1BC7ABA37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" t="13379" r="3460" b="3635"/>
          <a:stretch/>
        </p:blipFill>
        <p:spPr>
          <a:xfrm>
            <a:off x="-3581" y="-15322"/>
            <a:ext cx="6858000" cy="1332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57BED-6C6A-C10C-0F22-7648C0F1DCAD}"/>
              </a:ext>
            </a:extLst>
          </p:cNvPr>
          <p:cNvSpPr txBox="1"/>
          <p:nvPr/>
        </p:nvSpPr>
        <p:spPr>
          <a:xfrm>
            <a:off x="4419760" y="854744"/>
            <a:ext cx="1509466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Science Week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28C0F-3482-85AB-7F98-C38CC731C967}"/>
              </a:ext>
            </a:extLst>
          </p:cNvPr>
          <p:cNvSpPr txBox="1"/>
          <p:nvPr/>
        </p:nvSpPr>
        <p:spPr>
          <a:xfrm>
            <a:off x="1042997" y="230920"/>
            <a:ext cx="58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Tick, tock, insects don’t stop – EYFS Additional Handout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115FE-D354-AF36-6260-C82D2A74B130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3186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C6A3E-B1D2-55A9-1790-F674B9B22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upa&#10;&#10;Description automatically generated">
            <a:extLst>
              <a:ext uri="{FF2B5EF4-FFF2-40B4-BE49-F238E27FC236}">
                <a16:creationId xmlns:a16="http://schemas.microsoft.com/office/drawing/2014/main" id="{A8F25E1E-C2C9-9306-F9D2-FF79AF879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0" t="54447" r="264" b="3119"/>
          <a:stretch/>
        </p:blipFill>
        <p:spPr>
          <a:xfrm rot="5400000">
            <a:off x="137146" y="3021475"/>
            <a:ext cx="6583705" cy="464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130E3C"/>
            </a:solidFill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704FAC-4CDD-EB21-0FB0-BF0FF8501E11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25E99-F896-B496-985D-455D305D0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" t="13379" r="3460" b="3635"/>
          <a:stretch/>
        </p:blipFill>
        <p:spPr>
          <a:xfrm>
            <a:off x="-3581" y="-15322"/>
            <a:ext cx="6858000" cy="1332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9E6F2-46D8-7D90-8689-2C1C537B077C}"/>
              </a:ext>
            </a:extLst>
          </p:cNvPr>
          <p:cNvSpPr txBox="1"/>
          <p:nvPr/>
        </p:nvSpPr>
        <p:spPr>
          <a:xfrm>
            <a:off x="4419760" y="854744"/>
            <a:ext cx="1509466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Science Week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5CAE7-C7CA-6C6C-AFA6-277859DF7EF5}"/>
              </a:ext>
            </a:extLst>
          </p:cNvPr>
          <p:cNvSpPr txBox="1"/>
          <p:nvPr/>
        </p:nvSpPr>
        <p:spPr>
          <a:xfrm>
            <a:off x="1042997" y="230920"/>
            <a:ext cx="58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Tick, tock, insects don’t stop – EYFS Additional Handout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6A5296-9064-3FA2-C6AD-EE6F84816CF6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20700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156</Words>
  <Application>Microsoft Macintosh PowerPoint</Application>
  <PresentationFormat>A4 Paper (210x297 mm)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3</cp:revision>
  <dcterms:created xsi:type="dcterms:W3CDTF">2024-02-15T16:42:58Z</dcterms:created>
  <dcterms:modified xsi:type="dcterms:W3CDTF">2024-02-17T10:50:41Z</dcterms:modified>
</cp:coreProperties>
</file>