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82" d="100"/>
          <a:sy n="82" d="100"/>
        </p:scale>
        <p:origin x="86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77512751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Complete the required practical for insulating materials.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Concentrate on the skills of planning, organising, data collection, analysis and reporting.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How to improve your experiment to increase the reliability and validity of your data.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746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KS4-18-09:</a:t>
            </a:r>
          </a:p>
          <a:p>
            <a:r>
              <a:rPr lang="en-GB" sz="1000" dirty="0"/>
              <a:t>Required Practical</a:t>
            </a:r>
          </a:p>
        </p:txBody>
      </p:sp>
      <p:pic>
        <p:nvPicPr>
          <p:cNvPr id="14" name="Picture 13" descr="A close-up of a measuring device&#10;&#10;Description automatically generated with low confidence">
            <a:extLst>
              <a:ext uri="{FF2B5EF4-FFF2-40B4-BE49-F238E27FC236}">
                <a16:creationId xmlns:a16="http://schemas.microsoft.com/office/drawing/2014/main" id="{67868244-0396-074C-A920-9B24011AD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3772" y="2032093"/>
            <a:ext cx="3152679" cy="423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13535</TotalTime>
  <Words>52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Developing Experts</cp:lastModifiedBy>
  <cp:revision>53</cp:revision>
  <dcterms:created xsi:type="dcterms:W3CDTF">2021-08-07T16:04:59Z</dcterms:created>
  <dcterms:modified xsi:type="dcterms:W3CDTF">2022-07-28T10:41:50Z</dcterms:modified>
</cp:coreProperties>
</file>