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329CA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664"/>
    <p:restoredTop sz="95810"/>
  </p:normalViewPr>
  <p:slideViewPr>
    <p:cSldViewPr snapToGrid="0" snapToObjects="1">
      <p:cViewPr varScale="1">
        <p:scale>
          <a:sx n="110" d="100"/>
          <a:sy n="110" d="100"/>
        </p:scale>
        <p:origin x="5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02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11/27/21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652C73-5C89-4884-BC83-4350AEAA36A8}"/>
              </a:ext>
            </a:extLst>
          </p:cNvPr>
          <p:cNvSpPr/>
          <p:nvPr userDrawn="1"/>
        </p:nvSpPr>
        <p:spPr>
          <a:xfrm>
            <a:off x="1339906" y="965670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</a:t>
            </a:r>
            <a:r>
              <a:rPr lang="en-US" sz="102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D4D73D84-363F-4692-A3F9-E5A25DD2E14E}"/>
              </a:ext>
            </a:extLst>
          </p:cNvPr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S06.06.07 Handout 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24F23E53-71D0-4E3D-88FB-16D4EE0A0585}"/>
              </a:ext>
            </a:extLst>
          </p:cNvPr>
          <p:cNvSpPr/>
          <p:nvPr userDrawn="1"/>
        </p:nvSpPr>
        <p:spPr>
          <a:xfrm rot="10800000" flipV="1">
            <a:off x="1013254" y="549457"/>
            <a:ext cx="5673746" cy="608575"/>
          </a:xfrm>
          <a:prstGeom prst="wedgeRoundRectCallout">
            <a:avLst>
              <a:gd name="adj1" fmla="val 52793"/>
              <a:gd name="adj2" fmla="val -22598"/>
              <a:gd name="adj3" fmla="val 16667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Investigate light </a:t>
            </a:r>
            <a:r>
              <a:rPr lang="en-GB" sz="2400" noProof="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colour</a:t>
            </a:r>
            <a:r>
              <a:rPr lang="en-US" sz="2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 mixing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469704-5681-41B0-B14F-A9228BD1E2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00" y="546032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247000" y="6072136"/>
            <a:ext cx="1440000" cy="1431525"/>
          </a:xfrm>
          <a:prstGeom prst="roundRect">
            <a:avLst>
              <a:gd name="adj" fmla="val 7737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how yellow is different to red, green and blue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247000" y="7812215"/>
            <a:ext cx="1440000" cy="1861584"/>
          </a:xfrm>
          <a:prstGeom prst="roundRect">
            <a:avLst>
              <a:gd name="adj" fmla="val 7076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Suggest how black paper would appear under the different </a:t>
            </a: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coloured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lights.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471540"/>
              </p:ext>
            </p:extLst>
          </p:nvPr>
        </p:nvGraphicFramePr>
        <p:xfrm>
          <a:off x="171000" y="4252060"/>
          <a:ext cx="4987360" cy="5427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4647"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   </a:t>
                      </a:r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Filter</a:t>
                      </a:r>
                    </a:p>
                    <a:p>
                      <a:pPr algn="ctr"/>
                      <a:endParaRPr lang="en-GB" sz="1600" b="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  <a:ea typeface="Arial Rounded MT" charset="0"/>
                        <a:cs typeface="Arial Rounded MT" charset="0"/>
                      </a:endParaRPr>
                    </a:p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Paper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None</a:t>
                      </a:r>
                    </a:p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(white)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64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White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464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Blue</a:t>
                      </a:r>
                      <a:r>
                        <a:rPr lang="en-GB" sz="12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64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Red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64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Green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464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  <a:ea typeface="Arial Rounded MT" charset="0"/>
                          <a:cs typeface="Arial Rounded MT" charset="0"/>
                        </a:rPr>
                        <a:t>Yellow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  <a:latin typeface="Arial Rounded MT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70735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>
            <a:cxnSpLocks/>
          </p:cNvCxnSpPr>
          <p:nvPr/>
        </p:nvCxnSpPr>
        <p:spPr>
          <a:xfrm>
            <a:off x="142875" y="4236643"/>
            <a:ext cx="1022571" cy="916053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82E2C1C-51D4-9A4A-95BF-C73E813BA39B}"/>
              </a:ext>
            </a:extLst>
          </p:cNvPr>
          <p:cNvSpPr txBox="1"/>
          <p:nvPr/>
        </p:nvSpPr>
        <p:spPr>
          <a:xfrm>
            <a:off x="171000" y="1614355"/>
            <a:ext cx="6516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  <a:p>
            <a:r>
              <a:rPr lang="en-GB" sz="1600" b="1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Method</a:t>
            </a:r>
          </a:p>
          <a:p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This activity should be done in a dark room.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Place different coloured sheets of paper on the table (white, blue, red, yellow, and green).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Shine a torch (white light) on each piece of paper in turn. Record the colour each piece of paper appears on your table.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Place different coloured filters (red, blue and green) in front of the torch and shine it at the pieces of paper. 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Record what colour each piece of paper appears under different coloured light.</a:t>
            </a:r>
            <a:endParaRPr lang="en-GB" sz="1400" dirty="0">
              <a:latin typeface="Arial Rounded MT Bold" panose="020F0704030504030204" pitchFamily="34" charset="77"/>
            </a:endParaRPr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A94E5CCB-222B-4ECE-B4F0-DD6BE3BD77F5}"/>
              </a:ext>
            </a:extLst>
          </p:cNvPr>
          <p:cNvGrpSpPr/>
          <p:nvPr/>
        </p:nvGrpSpPr>
        <p:grpSpPr>
          <a:xfrm rot="10800000">
            <a:off x="5262685" y="3895299"/>
            <a:ext cx="1433113" cy="1868283"/>
            <a:chOff x="5186485" y="3831799"/>
            <a:chExt cx="1433113" cy="1868283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D870134-A6F8-47B7-B353-80FAE906FA43}"/>
                </a:ext>
              </a:extLst>
            </p:cNvPr>
            <p:cNvGrpSpPr/>
            <p:nvPr/>
          </p:nvGrpSpPr>
          <p:grpSpPr>
            <a:xfrm>
              <a:off x="5186485" y="3831799"/>
              <a:ext cx="1433113" cy="481026"/>
              <a:chOff x="5333508" y="5467337"/>
              <a:chExt cx="1433113" cy="481026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8734BFA-1D06-4658-A011-E2C23CA501CC}"/>
                  </a:ext>
                </a:extLst>
              </p:cNvPr>
              <p:cNvSpPr/>
              <p:nvPr/>
            </p:nvSpPr>
            <p:spPr>
              <a:xfrm>
                <a:off x="5333508" y="5467339"/>
                <a:ext cx="317746" cy="48102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C0F1F14-0F0C-4769-B28F-26111237AB3B}"/>
                  </a:ext>
                </a:extLst>
              </p:cNvPr>
              <p:cNvSpPr/>
              <p:nvPr/>
            </p:nvSpPr>
            <p:spPr>
              <a:xfrm>
                <a:off x="5705297" y="5467337"/>
                <a:ext cx="317746" cy="481023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AF04283-9545-4BE2-A37C-95DADD790E32}"/>
                  </a:ext>
                </a:extLst>
              </p:cNvPr>
              <p:cNvSpPr/>
              <p:nvPr/>
            </p:nvSpPr>
            <p:spPr>
              <a:xfrm>
                <a:off x="6077086" y="5467340"/>
                <a:ext cx="317746" cy="481023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903FC8B-9212-4756-96BA-19C5D08342CB}"/>
                  </a:ext>
                </a:extLst>
              </p:cNvPr>
              <p:cNvSpPr/>
              <p:nvPr/>
            </p:nvSpPr>
            <p:spPr>
              <a:xfrm>
                <a:off x="6448875" y="5467340"/>
                <a:ext cx="317746" cy="481023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5F5425C3-856B-4F8D-BF18-F774EF8774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475"/>
            <a:stretch/>
          </p:blipFill>
          <p:spPr>
            <a:xfrm rot="10800000">
              <a:off x="5345358" y="4395818"/>
              <a:ext cx="810734" cy="13042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CCDDA15-5680-4145-8A2D-24ECD7603AEE}"/>
              </a:ext>
            </a:extLst>
          </p:cNvPr>
          <p:cNvSpPr/>
          <p:nvPr/>
        </p:nvSpPr>
        <p:spPr>
          <a:xfrm>
            <a:off x="171000" y="1232236"/>
            <a:ext cx="6516000" cy="546335"/>
          </a:xfrm>
          <a:prstGeom prst="roundRect">
            <a:avLst/>
          </a:prstGeom>
          <a:solidFill>
            <a:schemeClr val="bg1"/>
          </a:solidFill>
          <a:ln>
            <a:solidFill>
              <a:srgbClr val="329C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Examine different </a:t>
            </a:r>
            <a:r>
              <a:rPr lang="en-GB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coloured</a:t>
            </a: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objects under different </a:t>
            </a:r>
            <a:r>
              <a:rPr lang="en-GB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colours</a:t>
            </a: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of light. Record in the table what </a:t>
            </a:r>
            <a:r>
              <a:rPr lang="en-GB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</a:t>
            </a:r>
            <a:r>
              <a:rPr lang="en-US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they appear below.</a:t>
            </a:r>
            <a:endParaRPr lang="en-GB" sz="1600" b="1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000" y="1172673"/>
            <a:ext cx="6516000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Use your results to answer the questions below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Explain why it was important to conduct this activity in a dark room.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Using your results, suggest three rules that could help you work out what </a:t>
            </a:r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</a:t>
            </a: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something would appear under different light </a:t>
            </a: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Rule 1: </a:t>
            </a:r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Rule 2:</a:t>
            </a: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Rule 3:</a:t>
            </a:r>
            <a:b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</a:t>
            </a: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students suggests “Red surfaces only reflect red light.” Use your results to explain if this statement is true or false.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Suggest a job where </a:t>
            </a:r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colour</a:t>
            </a:r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mixing of light is important. Explain your idea.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6071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260</Words>
  <Application>Microsoft Macintosh PowerPoint</Application>
  <PresentationFormat>A4 Paper (210x297 mm)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明朝</vt:lpstr>
      <vt:lpstr>Arial</vt:lpstr>
      <vt:lpstr>Arial Rounded MT</vt:lpstr>
      <vt:lpstr>Arial Rounded MT Bold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46</cp:revision>
  <dcterms:created xsi:type="dcterms:W3CDTF">2016-06-12T08:53:59Z</dcterms:created>
  <dcterms:modified xsi:type="dcterms:W3CDTF">2021-11-27T14:37:03Z</dcterms:modified>
</cp:coreProperties>
</file>