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82" d="100"/>
          <a:sy n="82" d="100"/>
        </p:scale>
        <p:origin x="8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38656916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b="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b="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Complete 3 to 4 simulations and record the variables that you set – screenshots may be helpful here. Once you have played the simulation, record your findings. </a:t>
                      </a:r>
                      <a:endParaRPr lang="en-GB" sz="1800" b="0" kern="1200" dirty="0">
                        <a:solidFill>
                          <a:srgbClr val="00B0F0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900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Identify </a:t>
                      </a:r>
                      <a:r>
                        <a:rPr lang="en-GB" sz="1800" b="0" u="sng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one</a:t>
                      </a:r>
                      <a:r>
                        <a:rPr lang="en-GB" sz="18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 additional energy system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There are times that friction is essential - like walking or cycling on a bicycle. Give another example of friction being part of a positive process.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746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KS4-18-03: </a:t>
            </a:r>
          </a:p>
          <a:p>
            <a:r>
              <a:rPr lang="en-GB" sz="1000" dirty="0"/>
              <a:t>The Conservation of Energy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E6D587D-6D4C-1340-9227-785ECE233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498" y="3142526"/>
            <a:ext cx="406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11958</TotalTime>
  <Words>78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Developing Experts</cp:lastModifiedBy>
  <cp:revision>42</cp:revision>
  <dcterms:created xsi:type="dcterms:W3CDTF">2021-08-07T16:04:59Z</dcterms:created>
  <dcterms:modified xsi:type="dcterms:W3CDTF">2022-08-23T09:52:44Z</dcterms:modified>
</cp:coreProperties>
</file>