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243"/>
    <p:restoredTop sz="94643"/>
  </p:normalViewPr>
  <p:slideViewPr>
    <p:cSldViewPr snapToGrid="0">
      <p:cViewPr varScale="1">
        <p:scale>
          <a:sx n="58" d="100"/>
          <a:sy n="58" d="100"/>
        </p:scale>
        <p:origin x="232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CFAA8-02DB-45A5-E4E7-E002E6FC74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8EA57F-4B94-19AB-F26B-E2B8B513D1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97D18-7FB2-B1E0-93EB-1AF42314C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1F02E-3306-D840-80E1-8DBACC3AB8C5}" type="datetimeFigureOut">
              <a:rPr lang="en-US" smtClean="0"/>
              <a:t>12/19/22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EC280-E020-6133-CF48-2029E88F0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6951E-C76A-FBBB-0AFC-6A683A068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C50C3-A018-4149-B57F-B8F70192A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831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C6065-3E2C-FDE5-394D-E6BD8E08C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E455B8-E153-6F87-3406-21C96900DE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9EBAAD-C8E6-BF68-F3EC-4BDAA8366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1F02E-3306-D840-80E1-8DBACC3AB8C5}" type="datetimeFigureOut">
              <a:rPr lang="en-US" smtClean="0"/>
              <a:t>12/19/22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5DA85E-302F-A998-8443-250713F37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B62621-AC49-3C64-3A44-AA38C42F2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C50C3-A018-4149-B57F-B8F70192A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191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CCE86A-0CAD-5100-21F9-5A5A2FA59F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232C50-A42D-EA98-55F3-896DD4B780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6C3D9-54A4-16F8-F905-1E7F75C03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1F02E-3306-D840-80E1-8DBACC3AB8C5}" type="datetimeFigureOut">
              <a:rPr lang="en-US" smtClean="0"/>
              <a:t>12/19/22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5374FE-E4F6-67D1-419B-8DCC7C186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E4E5C-9315-89C9-5FB8-43AFADC0F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C50C3-A018-4149-B57F-B8F70192A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707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E97CA-E277-8057-6F78-B53CA473D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6EA1F-4D97-959B-4331-363BA15A1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AA6F7-6A6B-DC7F-7210-FCDC09B3F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1F02E-3306-D840-80E1-8DBACC3AB8C5}" type="datetimeFigureOut">
              <a:rPr lang="en-US" smtClean="0"/>
              <a:t>12/19/22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E5D82F-E0D2-486C-14CD-68D10A26D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6F37A4-97D4-CD6E-6BB9-B7B89BECC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C50C3-A018-4149-B57F-B8F70192A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753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1367C-8A4B-18BE-1A85-4090F3D44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FC98AF-FA88-4D38-E13F-76DF1C573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6BA283-B887-381A-0EB9-19C2BF297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1F02E-3306-D840-80E1-8DBACC3AB8C5}" type="datetimeFigureOut">
              <a:rPr lang="en-US" smtClean="0"/>
              <a:t>12/19/22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5E8E01-5F7C-5125-3E34-DA4631DD0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414A1-5D81-BE53-BF8D-33B8E10C6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C50C3-A018-4149-B57F-B8F70192A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679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986CC-5885-4AB0-5B0B-75E72B9C4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0D4E4-3824-CCC5-E12F-68C7EC7BEC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506CF2-E8F8-11B2-44AB-FA357BBFD1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A308C3-C9EA-7213-02F8-D10564FC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1F02E-3306-D840-80E1-8DBACC3AB8C5}" type="datetimeFigureOut">
              <a:rPr lang="en-US" smtClean="0"/>
              <a:t>12/19/22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89B34A-0B1A-1E30-2127-033D4724D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3F25C2-44A7-BE8E-BFE5-72C8003CF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C50C3-A018-4149-B57F-B8F70192A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553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D82BD-A3D3-F438-E985-AE412C3FC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291DE0-2B00-5D2E-F32D-7CB4DB832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E5E6B2-12E6-2BD3-ADF1-25606D312B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7C0EF3-891D-F7D1-8201-18E7F1194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991F38-0DB6-AFBE-4381-325CE0B32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263EBB-631F-7321-8717-E5723253A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1F02E-3306-D840-80E1-8DBACC3AB8C5}" type="datetimeFigureOut">
              <a:rPr lang="en-US" smtClean="0"/>
              <a:t>12/19/22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EB9554-75A0-8EBB-0109-E990C4AF0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76464A-6802-F640-E3BC-375D8FCA0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C50C3-A018-4149-B57F-B8F70192A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650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26696-AB11-9E4C-B60C-7BD1AC684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B63B33-2C56-0404-52C2-88AFBE4B6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1F02E-3306-D840-80E1-8DBACC3AB8C5}" type="datetimeFigureOut">
              <a:rPr lang="en-US" smtClean="0"/>
              <a:t>12/19/22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FE5842-68F8-0520-A674-134991017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977E88-E4EC-0A83-1C77-D8729D086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C50C3-A018-4149-B57F-B8F70192A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954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DD8CB1-63D5-BE0C-E485-2FDBDAC92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1F02E-3306-D840-80E1-8DBACC3AB8C5}" type="datetimeFigureOut">
              <a:rPr lang="en-US" smtClean="0"/>
              <a:t>12/19/22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029EB4-2882-9149-799E-5B48FE219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1BFE66-3446-85B1-2C41-E1F4DE7C6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C50C3-A018-4149-B57F-B8F70192A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70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0E9BB-5775-D786-A601-F2BC752B5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F9ABE-B592-809B-AD84-278029AEF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2F2E5D-B9FF-630B-B037-21E4A745B0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1D075C-9B74-E7E8-F302-3940725C3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1F02E-3306-D840-80E1-8DBACC3AB8C5}" type="datetimeFigureOut">
              <a:rPr lang="en-US" smtClean="0"/>
              <a:t>12/19/22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B403DE-97A1-8597-9FC1-88DB56BB8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90A025-5509-5F6F-2453-B2DDF54F7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C50C3-A018-4149-B57F-B8F70192A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82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C81F1-0C89-369D-D3EA-4C9A33D56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2C4CF2-A880-897D-8893-B0A5D6C4BD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629823-FB3E-DBB4-523A-41F0C7036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41CE8B-8F72-6A79-E94C-CABE3148B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1F02E-3306-D840-80E1-8DBACC3AB8C5}" type="datetimeFigureOut">
              <a:rPr lang="en-US" smtClean="0"/>
              <a:t>12/19/22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4DA163-4F98-EEE9-3CFA-96FC59FA5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99BABB-C97D-F147-0AAC-A4077FB99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C50C3-A018-4149-B57F-B8F70192A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31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50983D-436A-D199-897F-020B58DAE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C67E2F-9E33-7DE2-A014-004A3F8B6C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0E2D4A-0BB7-785F-C076-7634CC1300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1F02E-3306-D840-80E1-8DBACC3AB8C5}" type="datetimeFigureOut">
              <a:rPr lang="en-US" smtClean="0"/>
              <a:t>12/19/22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9C20A9-1E7B-7194-AE77-69FF09C89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CE166A-6436-E7F0-A9D6-6A01E30F2B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7C50C3-A018-4149-B57F-B8F70192A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787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E45BC868-FD9B-18E2-BB24-C43646D999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1" r="368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36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plate, food, chocolate, white&#10;&#10;Description automatically generated">
            <a:extLst>
              <a:ext uri="{FF2B5EF4-FFF2-40B4-BE49-F238E27FC236}">
                <a16:creationId xmlns:a16="http://schemas.microsoft.com/office/drawing/2014/main" id="{7E07EE90-402B-52BC-07DE-FA5DB92F9E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30" b="88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59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able, indoor, wine&#10;&#10;Description automatically generated">
            <a:extLst>
              <a:ext uri="{FF2B5EF4-FFF2-40B4-BE49-F238E27FC236}">
                <a16:creationId xmlns:a16="http://schemas.microsoft.com/office/drawing/2014/main" id="{F9A6026D-9CD1-86CB-DAF6-95F6084A95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98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357CFFD7-E814-DF8B-1456-3A5FB2AA5B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55" b="1525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72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840BBA87-2617-1142-6E0A-6C638B1419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874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vegetable, plant, fresh, arranged&#10;&#10;Description automatically generated">
            <a:extLst>
              <a:ext uri="{FF2B5EF4-FFF2-40B4-BE49-F238E27FC236}">
                <a16:creationId xmlns:a16="http://schemas.microsoft.com/office/drawing/2014/main" id="{EA4AFDFD-695C-3A61-8F3D-8D69EFDCD6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70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food, plant, fresh&#10;&#10;Description automatically generated">
            <a:extLst>
              <a:ext uri="{FF2B5EF4-FFF2-40B4-BE49-F238E27FC236}">
                <a16:creationId xmlns:a16="http://schemas.microsoft.com/office/drawing/2014/main" id="{B9A2CA28-610F-88ED-E4FD-7F74E3701C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71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B8345B-E941-19DB-F79B-EA9005FF74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6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453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food, indoor, container, box&#10;&#10;Description automatically generated">
            <a:extLst>
              <a:ext uri="{FF2B5EF4-FFF2-40B4-BE49-F238E27FC236}">
                <a16:creationId xmlns:a16="http://schemas.microsoft.com/office/drawing/2014/main" id="{7E910FCD-95C8-E722-7A44-34A3C97B03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93" b="755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15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62675261-9140-7931-29C9-9970728B0E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24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food&#10;&#10;Description automatically generated">
            <a:extLst>
              <a:ext uri="{FF2B5EF4-FFF2-40B4-BE49-F238E27FC236}">
                <a16:creationId xmlns:a16="http://schemas.microsoft.com/office/drawing/2014/main" id="{24845FD5-D40C-4E08-83E3-57F899E28F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12" b="970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090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person, food, hand, corn&#10;&#10;Description automatically generated">
            <a:extLst>
              <a:ext uri="{FF2B5EF4-FFF2-40B4-BE49-F238E27FC236}">
                <a16:creationId xmlns:a16="http://schemas.microsoft.com/office/drawing/2014/main" id="{9F217488-C0CD-B6F6-AEC7-CA08088E97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774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pink, plastic&#10;&#10;Description automatically generated">
            <a:extLst>
              <a:ext uri="{FF2B5EF4-FFF2-40B4-BE49-F238E27FC236}">
                <a16:creationId xmlns:a16="http://schemas.microsoft.com/office/drawing/2014/main" id="{5F9235E7-F9F1-884B-C90C-65A76ABD59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41" b="1106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5114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0</Words>
  <Application>Microsoft Macintosh PowerPoint</Application>
  <PresentationFormat>Widescreen</PresentationFormat>
  <Paragraphs>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Developing Experts</dc:creator>
  <cp:lastModifiedBy>Developing Experts</cp:lastModifiedBy>
  <cp:revision>7</cp:revision>
  <dcterms:created xsi:type="dcterms:W3CDTF">2022-12-19T12:04:45Z</dcterms:created>
  <dcterms:modified xsi:type="dcterms:W3CDTF">2022-12-19T14:08:06Z</dcterms:modified>
</cp:coreProperties>
</file>