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9" r:id="rId2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6405"/>
  </p:normalViewPr>
  <p:slideViewPr>
    <p:cSldViewPr snapToGrid="0" snapToObjects="1">
      <p:cViewPr varScale="1">
        <p:scale>
          <a:sx n="110" d="100"/>
          <a:sy n="110" d="100"/>
        </p:scale>
        <p:origin x="117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" t="16173" r="3950" b="17407"/>
          <a:stretch/>
        </p:blipFill>
        <p:spPr>
          <a:xfrm>
            <a:off x="8203930" y="5661997"/>
            <a:ext cx="1702070" cy="1216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9525" y="6599948"/>
            <a:ext cx="55707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388454" algn="ctr"/>
                <a:tab pos="6776911" algn="r"/>
                <a:tab pos="3073926" algn="l"/>
                <a:tab pos="3388454" algn="ctr"/>
                <a:tab pos="6776911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Copyright 2018 All rights reserved.</a:t>
            </a:r>
            <a:endParaRPr lang="en-US" sz="100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8235" y="408521"/>
            <a:ext cx="214062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Question: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want to know?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6707" y="450182"/>
            <a:ext cx="2296800" cy="44994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17900" y="54150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Investigation Title: _________________________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17471" y="1815145"/>
            <a:ext cx="2424790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Hypothesis: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do you predict will happen?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26707" y="1848690"/>
            <a:ext cx="2296800" cy="4791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45181" y="3413857"/>
            <a:ext cx="2297186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Experiment: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26707" y="3443131"/>
            <a:ext cx="2296799" cy="614616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26707" y="5089071"/>
            <a:ext cx="2278325" cy="637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Dependent: </a:t>
            </a:r>
            <a:r>
              <a:rPr lang="en-US" sz="1000" dirty="0">
                <a:solidFill>
                  <a:srgbClr val="2FA2B4"/>
                </a:solidFill>
              </a:rPr>
              <a:t>A </a:t>
            </a:r>
            <a:r>
              <a:rPr lang="en-US" sz="1000" b="1" dirty="0">
                <a:solidFill>
                  <a:srgbClr val="2FA2B4"/>
                </a:solidFill>
              </a:rPr>
              <a:t>dependent</a:t>
            </a:r>
            <a:r>
              <a:rPr lang="en-US" sz="1000" dirty="0">
                <a:solidFill>
                  <a:srgbClr val="2FA2B4"/>
                </a:solidFill>
              </a:rPr>
              <a:t> variable is what you measure in the </a:t>
            </a:r>
            <a:r>
              <a:rPr lang="en-US" sz="1000" b="1" dirty="0">
                <a:solidFill>
                  <a:srgbClr val="2FA2B4"/>
                </a:solidFill>
              </a:rPr>
              <a:t>experiment</a:t>
            </a:r>
            <a:r>
              <a:rPr lang="en-US" sz="1000" dirty="0">
                <a:solidFill>
                  <a:srgbClr val="2FA2B4"/>
                </a:solidFill>
              </a:rPr>
              <a:t>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45180" y="5122028"/>
            <a:ext cx="2278325" cy="57719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384075" y="397085"/>
            <a:ext cx="3352050" cy="79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Your Control: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 </a:t>
            </a:r>
            <a:r>
              <a:rPr lang="en-US" sz="1000" b="1" dirty="0">
                <a:solidFill>
                  <a:srgbClr val="2FA2B4"/>
                </a:solidFill>
              </a:rPr>
              <a:t>control experiment</a:t>
            </a:r>
            <a:r>
              <a:rPr lang="en-US" sz="1000" dirty="0">
                <a:solidFill>
                  <a:srgbClr val="2FA2B4"/>
                </a:solidFill>
              </a:rPr>
              <a:t> is a test where the person conducting the test only changes one variable at a time in order to isolate the results.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384075" y="408114"/>
            <a:ext cx="3307993" cy="780140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6381327" y="2073660"/>
            <a:ext cx="3252476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Materials: </a:t>
            </a: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will you conduct your experiment?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84075" y="2090351"/>
            <a:ext cx="3298580" cy="480217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372916" y="3327459"/>
            <a:ext cx="330082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Analyse</a:t>
            </a: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your Data: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381327" y="3326612"/>
            <a:ext cx="3301328" cy="34476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6410850" y="4519659"/>
            <a:ext cx="3190904" cy="48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Conclusion: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Was your hypothesis right? Why or why not?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411632" y="4552156"/>
            <a:ext cx="3262111" cy="450894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3072941" y="491069"/>
            <a:ext cx="2874995" cy="54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Data Table: </a:t>
            </a:r>
            <a:r>
              <a:rPr lang="en-US" altLang="en-US" sz="10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What happened?</a:t>
            </a:r>
            <a:endParaRPr lang="en-US" altLang="en-US" sz="10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solidFill>
                <a:srgbClr val="00B0F0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072940" y="497434"/>
            <a:ext cx="2874996" cy="326733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511049" y="2838878"/>
            <a:ext cx="1940918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Graph: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946449" y="2853900"/>
            <a:ext cx="3133789" cy="314481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24"/>
          </a:p>
        </p:txBody>
      </p:sp>
      <p:sp>
        <p:nvSpPr>
          <p:cNvPr id="4" name="TextBox 3"/>
          <p:cNvSpPr txBox="1"/>
          <p:nvPr/>
        </p:nvSpPr>
        <p:spPr>
          <a:xfrm>
            <a:off x="131268" y="885893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131268" y="2310108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131267" y="4028105"/>
            <a:ext cx="2510993" cy="936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38277" y="5651021"/>
            <a:ext cx="2510993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6322828" y="1188253"/>
            <a:ext cx="3459555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6322828" y="2586041"/>
            <a:ext cx="3449025" cy="598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322829" y="3680922"/>
            <a:ext cx="3495586" cy="76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359725" y="5003050"/>
            <a:ext cx="3431653" cy="1442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FA2B4"/>
                </a:solidFill>
              </a:rPr>
              <a:t>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dirty="0">
                <a:solidFill>
                  <a:srgbClr val="2FA2B4"/>
                </a:solidFill>
              </a:rPr>
              <a:t>_____________________________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________________________</a:t>
            </a:r>
            <a:br>
              <a:rPr lang="en-US" dirty="0">
                <a:solidFill>
                  <a:srgbClr val="2FA2B4"/>
                </a:solidFill>
              </a:rPr>
            </a:br>
            <a:r>
              <a:rPr lang="en-US" dirty="0">
                <a:solidFill>
                  <a:srgbClr val="2FA2B4"/>
                </a:solidFill>
              </a:rPr>
              <a:t>______________________</a:t>
            </a:r>
          </a:p>
        </p:txBody>
      </p:sp>
      <p:sp>
        <p:nvSpPr>
          <p:cNvPr id="179" name="Rectangle 3"/>
          <p:cNvSpPr>
            <a:spLocks noChangeArrowheads="1"/>
          </p:cNvSpPr>
          <p:nvPr/>
        </p:nvSpPr>
        <p:spPr bwMode="auto">
          <a:xfrm>
            <a:off x="137382" y="57276"/>
            <a:ext cx="4102442" cy="3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12957" tIns="56478" rIns="112957" bIns="56478" numCol="1" anchor="ctr" anchorCtr="0" compatLnSpc="1">
            <a:prstTxWarp prst="textNoShape">
              <a:avLst/>
            </a:prstTxWarp>
            <a:spAutoFit/>
          </a:bodyPr>
          <a:lstStyle/>
          <a:p>
            <a:pPr defTabSz="112948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Name</a:t>
            </a:r>
            <a:r>
              <a:rPr lang="en-US" altLang="en-US" sz="1400" b="1" dirty="0">
                <a:solidFill>
                  <a:srgbClr val="00B0F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: </a:t>
            </a:r>
            <a:r>
              <a:rPr lang="en-US" altLang="en-US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</a:t>
            </a:r>
            <a:endParaRPr lang="en-US" alt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72941" y="923773"/>
            <a:ext cx="2874996" cy="1652996"/>
            <a:chOff x="3072941" y="923773"/>
            <a:chExt cx="2874996" cy="1652996"/>
          </a:xfrm>
        </p:grpSpPr>
        <p:sp>
          <p:nvSpPr>
            <p:cNvPr id="3" name="Rectangle 2"/>
            <p:cNvSpPr/>
            <p:nvPr/>
          </p:nvSpPr>
          <p:spPr>
            <a:xfrm>
              <a:off x="3072941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072941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2FA2B4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495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6495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2234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2234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800137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800137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371289" y="92377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71289" y="1462353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072941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6495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2234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800137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371289" y="2012508"/>
              <a:ext cx="576648" cy="56426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068369" y="3255699"/>
            <a:ext cx="2870730" cy="3066651"/>
            <a:chOff x="3068369" y="3255699"/>
            <a:chExt cx="2870730" cy="3066651"/>
          </a:xfrm>
        </p:grpSpPr>
        <p:sp>
          <p:nvSpPr>
            <p:cNvPr id="71" name="Rectangle 70"/>
            <p:cNvSpPr/>
            <p:nvPr/>
          </p:nvSpPr>
          <p:spPr>
            <a:xfrm>
              <a:off x="3068369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74507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068369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374507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1094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00723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1094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00723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068369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74507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068369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74507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01094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00723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701094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00723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068369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374507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068369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374507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701094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00723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701094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014617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068369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374507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068369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374507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701094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00723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701094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00723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068369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374507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068369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374507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701094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00723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701094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00723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338369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644507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4338369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4644507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971094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527723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4971094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527723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338369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4644507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4338369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4644507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4868086" y="5614017"/>
              <a:ext cx="371075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527723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4971094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27723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4338369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644507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338369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644507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971094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527723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971094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277232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338369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644507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338369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4644507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971094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527723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4971094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527723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4338369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644507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338369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4644507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4971094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527723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4971094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527723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5612512" y="3255699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5612512" y="3566318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5612512" y="3865854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5612512" y="4176473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5612512" y="4473037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612512" y="4783656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612512" y="5083192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612512" y="53938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5612512" y="5701111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5612512" y="6011730"/>
              <a:ext cx="326587" cy="3106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A2B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</TotalTime>
  <Words>103</Words>
  <Application>Microsoft Office PowerPoint</Application>
  <PresentationFormat>A4 Paper (210x297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明朝</vt:lpstr>
      <vt:lpstr>Arial</vt:lpstr>
      <vt:lpstr>Arial Rounded MT Bold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LT 002</cp:lastModifiedBy>
  <cp:revision>65</cp:revision>
  <dcterms:created xsi:type="dcterms:W3CDTF">2016-06-12T08:53:59Z</dcterms:created>
  <dcterms:modified xsi:type="dcterms:W3CDTF">2018-09-10T10:56:39Z</dcterms:modified>
</cp:coreProperties>
</file>