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9A3CB0-79D2-4A74-9E4A-C1F7A29BFBEB}" v="14" dt="2022-08-23T10:41:18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468" y="-3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429A3CB0-79D2-4A74-9E4A-C1F7A29BFBEB}"/>
    <pc:docChg chg="undo custSel modSld">
      <pc:chgData name="Lydia Lane" userId="6cfbb8fb068cc2f0" providerId="LiveId" clId="{429A3CB0-79D2-4A74-9E4A-C1F7A29BFBEB}" dt="2022-08-23T10:41:46.328" v="342" actId="20577"/>
      <pc:docMkLst>
        <pc:docMk/>
      </pc:docMkLst>
      <pc:sldChg chg="addSp modSp mod">
        <pc:chgData name="Lydia Lane" userId="6cfbb8fb068cc2f0" providerId="LiveId" clId="{429A3CB0-79D2-4A74-9E4A-C1F7A29BFBEB}" dt="2022-08-23T10:30:37.376" v="87" actId="1076"/>
        <pc:sldMkLst>
          <pc:docMk/>
          <pc:sldMk cId="1079972526" sldId="256"/>
        </pc:sldMkLst>
        <pc:spChg chg="add mod">
          <ac:chgData name="Lydia Lane" userId="6cfbb8fb068cc2f0" providerId="LiveId" clId="{429A3CB0-79D2-4A74-9E4A-C1F7A29BFBEB}" dt="2022-08-23T10:27:45.964" v="49" actId="14100"/>
          <ac:spMkLst>
            <pc:docMk/>
            <pc:sldMk cId="1079972526" sldId="256"/>
            <ac:spMk id="2" creationId="{4B12CBFE-EF9F-5862-485A-59E4107E3E8B}"/>
          </ac:spMkLst>
        </pc:spChg>
        <pc:spChg chg="add mod">
          <ac:chgData name="Lydia Lane" userId="6cfbb8fb068cc2f0" providerId="LiveId" clId="{429A3CB0-79D2-4A74-9E4A-C1F7A29BFBEB}" dt="2022-08-23T10:27:41.594" v="48" actId="1076"/>
          <ac:spMkLst>
            <pc:docMk/>
            <pc:sldMk cId="1079972526" sldId="256"/>
            <ac:spMk id="3" creationId="{B4E447BD-19BB-1A47-FDB0-832326396C29}"/>
          </ac:spMkLst>
        </pc:spChg>
        <pc:spChg chg="mod">
          <ac:chgData name="Lydia Lane" userId="6cfbb8fb068cc2f0" providerId="LiveId" clId="{429A3CB0-79D2-4A74-9E4A-C1F7A29BFBEB}" dt="2022-08-23T10:25:34.146" v="18" actId="20577"/>
          <ac:spMkLst>
            <pc:docMk/>
            <pc:sldMk cId="1079972526" sldId="256"/>
            <ac:spMk id="5" creationId="{B4856AE6-497E-94D4-0874-828A66F129BC}"/>
          </ac:spMkLst>
        </pc:spChg>
        <pc:spChg chg="mod">
          <ac:chgData name="Lydia Lane" userId="6cfbb8fb068cc2f0" providerId="LiveId" clId="{429A3CB0-79D2-4A74-9E4A-C1F7A29BFBEB}" dt="2022-08-23T10:25:16.974" v="5" actId="1076"/>
          <ac:spMkLst>
            <pc:docMk/>
            <pc:sldMk cId="1079972526" sldId="256"/>
            <ac:spMk id="6" creationId="{18935DA8-1FDD-634E-3047-5007A9AB6A92}"/>
          </ac:spMkLst>
        </pc:spChg>
        <pc:spChg chg="add mod">
          <ac:chgData name="Lydia Lane" userId="6cfbb8fb068cc2f0" providerId="LiveId" clId="{429A3CB0-79D2-4A74-9E4A-C1F7A29BFBEB}" dt="2022-08-23T10:29:57.527" v="53" actId="14100"/>
          <ac:spMkLst>
            <pc:docMk/>
            <pc:sldMk cId="1079972526" sldId="256"/>
            <ac:spMk id="13" creationId="{C2CF5A4C-7F48-CA66-BD2C-11A1544E5952}"/>
          </ac:spMkLst>
        </pc:spChg>
        <pc:spChg chg="add mod">
          <ac:chgData name="Lydia Lane" userId="6cfbb8fb068cc2f0" providerId="LiveId" clId="{429A3CB0-79D2-4A74-9E4A-C1F7A29BFBEB}" dt="2022-08-23T10:30:37.376" v="87" actId="1076"/>
          <ac:spMkLst>
            <pc:docMk/>
            <pc:sldMk cId="1079972526" sldId="256"/>
            <ac:spMk id="14" creationId="{55619647-DDE9-0CEE-80B4-C66C3292DDBE}"/>
          </ac:spMkLst>
        </pc:spChg>
      </pc:sldChg>
      <pc:sldChg chg="addSp delSp modSp mod">
        <pc:chgData name="Lydia Lane" userId="6cfbb8fb068cc2f0" providerId="LiveId" clId="{429A3CB0-79D2-4A74-9E4A-C1F7A29BFBEB}" dt="2022-08-23T10:41:46.328" v="342" actId="20577"/>
        <pc:sldMkLst>
          <pc:docMk/>
          <pc:sldMk cId="319614584" sldId="257"/>
        </pc:sldMkLst>
        <pc:spChg chg="add mod">
          <ac:chgData name="Lydia Lane" userId="6cfbb8fb068cc2f0" providerId="LiveId" clId="{429A3CB0-79D2-4A74-9E4A-C1F7A29BFBEB}" dt="2022-08-23T10:25:45.285" v="20"/>
          <ac:spMkLst>
            <pc:docMk/>
            <pc:sldMk cId="319614584" sldId="257"/>
            <ac:spMk id="2" creationId="{92B88A9E-31A7-64A5-A12F-F2F85D1D8245}"/>
          </ac:spMkLst>
        </pc:spChg>
        <pc:spChg chg="mod">
          <ac:chgData name="Lydia Lane" userId="6cfbb8fb068cc2f0" providerId="LiveId" clId="{429A3CB0-79D2-4A74-9E4A-C1F7A29BFBEB}" dt="2022-08-23T10:26:02.603" v="35" actId="20577"/>
          <ac:spMkLst>
            <pc:docMk/>
            <pc:sldMk cId="319614584" sldId="257"/>
            <ac:spMk id="5" creationId="{B4856AE6-497E-94D4-0874-828A66F129BC}"/>
          </ac:spMkLst>
        </pc:spChg>
        <pc:spChg chg="del">
          <ac:chgData name="Lydia Lane" userId="6cfbb8fb068cc2f0" providerId="LiveId" clId="{429A3CB0-79D2-4A74-9E4A-C1F7A29BFBEB}" dt="2022-08-23T10:25:42.712" v="19" actId="478"/>
          <ac:spMkLst>
            <pc:docMk/>
            <pc:sldMk cId="319614584" sldId="257"/>
            <ac:spMk id="6" creationId="{18935DA8-1FDD-634E-3047-5007A9AB6A92}"/>
          </ac:spMkLst>
        </pc:spChg>
        <pc:spChg chg="add mod">
          <ac:chgData name="Lydia Lane" userId="6cfbb8fb068cc2f0" providerId="LiveId" clId="{429A3CB0-79D2-4A74-9E4A-C1F7A29BFBEB}" dt="2022-08-23T10:31:38.902" v="91" actId="1076"/>
          <ac:spMkLst>
            <pc:docMk/>
            <pc:sldMk cId="319614584" sldId="257"/>
            <ac:spMk id="12" creationId="{37743785-A0FF-29BB-DE20-4901D1072D10}"/>
          </ac:spMkLst>
        </pc:spChg>
        <pc:spChg chg="add mod">
          <ac:chgData name="Lydia Lane" userId="6cfbb8fb068cc2f0" providerId="LiveId" clId="{429A3CB0-79D2-4A74-9E4A-C1F7A29BFBEB}" dt="2022-08-23T10:33:21.906" v="145" actId="14100"/>
          <ac:spMkLst>
            <pc:docMk/>
            <pc:sldMk cId="319614584" sldId="257"/>
            <ac:spMk id="13" creationId="{67462F05-5901-77F4-BF26-6C6139B57EB2}"/>
          </ac:spMkLst>
        </pc:spChg>
        <pc:spChg chg="add mod">
          <ac:chgData name="Lydia Lane" userId="6cfbb8fb068cc2f0" providerId="LiveId" clId="{429A3CB0-79D2-4A74-9E4A-C1F7A29BFBEB}" dt="2022-08-23T10:39:54.392" v="330" actId="20577"/>
          <ac:spMkLst>
            <pc:docMk/>
            <pc:sldMk cId="319614584" sldId="257"/>
            <ac:spMk id="14" creationId="{9792474A-9FBA-F666-C557-58913C777EFF}"/>
          </ac:spMkLst>
        </pc:spChg>
        <pc:spChg chg="add mod">
          <ac:chgData name="Lydia Lane" userId="6cfbb8fb068cc2f0" providerId="LiveId" clId="{429A3CB0-79D2-4A74-9E4A-C1F7A29BFBEB}" dt="2022-08-23T10:41:06.711" v="336" actId="14100"/>
          <ac:spMkLst>
            <pc:docMk/>
            <pc:sldMk cId="319614584" sldId="257"/>
            <ac:spMk id="18" creationId="{88341E92-9910-A319-2079-EC68EEDF1EDB}"/>
          </ac:spMkLst>
        </pc:spChg>
        <pc:spChg chg="add mod">
          <ac:chgData name="Lydia Lane" userId="6cfbb8fb068cc2f0" providerId="LiveId" clId="{429A3CB0-79D2-4A74-9E4A-C1F7A29BFBEB}" dt="2022-08-23T10:41:46.328" v="342" actId="20577"/>
          <ac:spMkLst>
            <pc:docMk/>
            <pc:sldMk cId="319614584" sldId="257"/>
            <ac:spMk id="19" creationId="{9EB60154-8766-45C7-BCEF-F75ADF1DDEDD}"/>
          </ac:spMkLst>
        </pc:spChg>
        <pc:graphicFrameChg chg="add mod modGraphic">
          <ac:chgData name="Lydia Lane" userId="6cfbb8fb068cc2f0" providerId="LiveId" clId="{429A3CB0-79D2-4A74-9E4A-C1F7A29BFBEB}" dt="2022-08-23T10:39:51.761" v="329" actId="1076"/>
          <ac:graphicFrameMkLst>
            <pc:docMk/>
            <pc:sldMk cId="319614584" sldId="257"/>
            <ac:graphicFrameMk id="15" creationId="{1323CD4D-C056-850A-8ED9-887E013747FA}"/>
          </ac:graphicFrameMkLst>
        </pc:graphicFrameChg>
        <pc:cxnChg chg="add mod">
          <ac:chgData name="Lydia Lane" userId="6cfbb8fb068cc2f0" providerId="LiveId" clId="{429A3CB0-79D2-4A74-9E4A-C1F7A29BFBEB}" dt="2022-08-23T10:40:20.861" v="332" actId="13822"/>
          <ac:cxnSpMkLst>
            <pc:docMk/>
            <pc:sldMk cId="319614584" sldId="257"/>
            <ac:cxnSpMk id="17" creationId="{B5BB6897-313F-5901-FB73-AA302648C53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8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0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COP26S-01_04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36647" y="162891"/>
            <a:ext cx="3452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encourage investment in renewables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Rounded Rectangle 87">
            <a:extLst>
              <a:ext uri="{FF2B5EF4-FFF2-40B4-BE49-F238E27FC236}">
                <a16:creationId xmlns:a16="http://schemas.microsoft.com/office/drawing/2014/main" id="{4B12CBFE-EF9F-5862-485A-59E4107E3E8B}"/>
              </a:ext>
            </a:extLst>
          </p:cNvPr>
          <p:cNvSpPr/>
          <p:nvPr/>
        </p:nvSpPr>
        <p:spPr>
          <a:xfrm>
            <a:off x="202034" y="1429544"/>
            <a:ext cx="6478552" cy="836330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E447BD-19BB-1A47-FDB0-832326396C29}"/>
              </a:ext>
            </a:extLst>
          </p:cNvPr>
          <p:cNvSpPr txBox="1"/>
          <p:nvPr/>
        </p:nvSpPr>
        <p:spPr>
          <a:xfrm>
            <a:off x="165902" y="1513032"/>
            <a:ext cx="652523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Work in a group, in partners or as an individual to plan a presentation, talk or lecture to give your school, class or year group promoting different ways to get to school and to travel. </a:t>
            </a:r>
          </a:p>
        </p:txBody>
      </p: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C2CF5A4C-7F48-CA66-BD2C-11A1544E5952}"/>
              </a:ext>
            </a:extLst>
          </p:cNvPr>
          <p:cNvSpPr/>
          <p:nvPr/>
        </p:nvSpPr>
        <p:spPr>
          <a:xfrm>
            <a:off x="202034" y="2421956"/>
            <a:ext cx="6478552" cy="6886158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619647-DDE9-0CEE-80B4-C66C3292DDBE}"/>
              </a:ext>
            </a:extLst>
          </p:cNvPr>
          <p:cNvSpPr txBox="1"/>
          <p:nvPr/>
        </p:nvSpPr>
        <p:spPr>
          <a:xfrm>
            <a:off x="178695" y="2457170"/>
            <a:ext cx="652523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Plan:</a:t>
            </a:r>
          </a:p>
        </p:txBody>
      </p:sp>
    </p:spTree>
    <p:extLst>
      <p:ext uri="{BB962C8B-B14F-4D97-AF65-F5344CB8AC3E}">
        <p14:creationId xmlns:p14="http://schemas.microsoft.com/office/powerpoint/2010/main" val="107997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COP26S-01_03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7281175-ABF1-6D9E-761B-C0155A7B4E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B88A9E-31A7-64A5-A12F-F2F85D1D8245}"/>
              </a:ext>
            </a:extLst>
          </p:cNvPr>
          <p:cNvSpPr txBox="1"/>
          <p:nvPr/>
        </p:nvSpPr>
        <p:spPr>
          <a:xfrm>
            <a:off x="1036647" y="162891"/>
            <a:ext cx="3452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encourage investment in renewables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743785-A0FF-29BB-DE20-4901D1072D10}"/>
              </a:ext>
            </a:extLst>
          </p:cNvPr>
          <p:cNvSpPr txBox="1"/>
          <p:nvPr/>
        </p:nvSpPr>
        <p:spPr>
          <a:xfrm>
            <a:off x="165902" y="1422410"/>
            <a:ext cx="652523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Take a survey of a sample size of people of your choice, asking them how they usually get to school. </a:t>
            </a:r>
          </a:p>
        </p:txBody>
      </p: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67462F05-5901-77F4-BF26-6C6139B57EB2}"/>
              </a:ext>
            </a:extLst>
          </p:cNvPr>
          <p:cNvSpPr/>
          <p:nvPr/>
        </p:nvSpPr>
        <p:spPr>
          <a:xfrm>
            <a:off x="155356" y="1422410"/>
            <a:ext cx="6501890" cy="461665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92474A-9FBA-F666-C557-58913C777EFF}"/>
              </a:ext>
            </a:extLst>
          </p:cNvPr>
          <p:cNvSpPr txBox="1"/>
          <p:nvPr/>
        </p:nvSpPr>
        <p:spPr>
          <a:xfrm>
            <a:off x="132016" y="1888443"/>
            <a:ext cx="652523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Fill the table below with your results: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Survey sample group-</a:t>
            </a:r>
          </a:p>
        </p:txBody>
      </p:sp>
      <p:graphicFrame>
        <p:nvGraphicFramePr>
          <p:cNvPr id="15" name="Table 8">
            <a:extLst>
              <a:ext uri="{FF2B5EF4-FFF2-40B4-BE49-F238E27FC236}">
                <a16:creationId xmlns:a16="http://schemas.microsoft.com/office/drawing/2014/main" id="{1323CD4D-C056-850A-8ED9-887E01374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926679"/>
              </p:ext>
            </p:extLst>
          </p:nvPr>
        </p:nvGraphicFramePr>
        <p:xfrm>
          <a:off x="166385" y="2539142"/>
          <a:ext cx="6525230" cy="347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6748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4538482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6033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Method of transport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Tally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41064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Walking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41064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Travel by car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41064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Travel by bus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854208"/>
                  </a:ext>
                </a:extLst>
              </a:tr>
              <a:tr h="41064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Park and walk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004071"/>
                  </a:ext>
                </a:extLst>
              </a:tr>
              <a:tr h="41064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Biking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9541"/>
                  </a:ext>
                </a:extLst>
              </a:tr>
              <a:tr h="41064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By scooter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664308"/>
                  </a:ext>
                </a:extLst>
              </a:tr>
              <a:tr h="41064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By skateboard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828015"/>
                  </a:ext>
                </a:extLst>
              </a:tr>
            </a:tbl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5BB6897-313F-5901-FB73-AA302648C53C}"/>
              </a:ext>
            </a:extLst>
          </p:cNvPr>
          <p:cNvCxnSpPr/>
          <p:nvPr/>
        </p:nvCxnSpPr>
        <p:spPr>
          <a:xfrm>
            <a:off x="1905000" y="2480372"/>
            <a:ext cx="47861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ounded Rectangle 87">
            <a:extLst>
              <a:ext uri="{FF2B5EF4-FFF2-40B4-BE49-F238E27FC236}">
                <a16:creationId xmlns:a16="http://schemas.microsoft.com/office/drawing/2014/main" id="{88341E92-9910-A319-2079-EC68EEDF1EDB}"/>
              </a:ext>
            </a:extLst>
          </p:cNvPr>
          <p:cNvSpPr/>
          <p:nvPr/>
        </p:nvSpPr>
        <p:spPr>
          <a:xfrm>
            <a:off x="202034" y="6672081"/>
            <a:ext cx="6478552" cy="2666350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B60154-8766-45C7-BCEF-F75ADF1DDEDD}"/>
              </a:ext>
            </a:extLst>
          </p:cNvPr>
          <p:cNvSpPr txBox="1"/>
          <p:nvPr/>
        </p:nvSpPr>
        <p:spPr>
          <a:xfrm>
            <a:off x="132016" y="6011661"/>
            <a:ext cx="652523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>
                <a:solidFill>
                  <a:srgbClr val="807E80"/>
                </a:solidFill>
                <a:latin typeface="Arial Rounded MT Bold" panose="020F0704030504030204" pitchFamily="34" charset="77"/>
              </a:rPr>
              <a:t>Write a few evaluative statements on your results, based on some of the trending variables across your survey group (where the school is, what transport systems are available, etc.).</a:t>
            </a:r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961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171</Words>
  <Application>Microsoft Office PowerPoint</Application>
  <PresentationFormat>A4 Paper (210x297 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1</cp:revision>
  <dcterms:created xsi:type="dcterms:W3CDTF">2022-08-23T08:26:28Z</dcterms:created>
  <dcterms:modified xsi:type="dcterms:W3CDTF">2022-08-23T10:41:54Z</dcterms:modified>
</cp:coreProperties>
</file>