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98"/>
    <p:restoredTop sz="95846"/>
  </p:normalViewPr>
  <p:slideViewPr>
    <p:cSldViewPr snapToGrid="0" snapToObjects="1">
      <p:cViewPr varScale="1">
        <p:scale>
          <a:sx n="74" d="100"/>
          <a:sy n="74" d="100"/>
        </p:scale>
        <p:origin x="2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09852-57B5-7C4D-ACBC-71551B5754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884E5-787F-174B-A3C7-9DC703BE44A3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2760B-F689-4741-846D-B1A96C8EA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E4854-D448-544E-9490-FB162B178F4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C7AC1FA-8C5C-1A40-9A3B-20160C4F10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055971-3B12-544A-B875-4C979C76C4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87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706AE-DE1A-1541-84A6-749C272C0DDB}" type="datetimeFigureOut">
              <a:rPr lang="en-US" smtClean="0"/>
              <a:t>1/10/22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1595-6957-3C44-8D0B-2BDFC33E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5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CF7083-9CF4-4080-8A5A-9FE9C316E352}"/>
              </a:ext>
            </a:extLst>
          </p:cNvPr>
          <p:cNvSpPr/>
          <p:nvPr userDrawn="1"/>
        </p:nvSpPr>
        <p:spPr>
          <a:xfrm>
            <a:off x="1339906" y="9555021"/>
            <a:ext cx="4178191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20" dirty="0">
                <a:solidFill>
                  <a:srgbClr val="2FA2B4"/>
                </a:solidFill>
                <a:latin typeface="Arial Rounded MT Bold" charset="0"/>
                <a:ea typeface="ＭＳ 明朝" charset="-128"/>
                <a:cs typeface="Times New Roman" charset="0"/>
              </a:rPr>
              <a:t>Developing Experts Ltd. © 2022</a:t>
            </a:r>
            <a:endParaRPr lang="en-US" sz="1020" dirty="0">
              <a:solidFill>
                <a:srgbClr val="2FA2B4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CFF61317-3432-415E-A806-943FE940C455}"/>
              </a:ext>
            </a:extLst>
          </p:cNvPr>
          <p:cNvSpPr/>
          <p:nvPr userDrawn="1"/>
        </p:nvSpPr>
        <p:spPr>
          <a:xfrm>
            <a:off x="199281" y="290925"/>
            <a:ext cx="6459648" cy="167972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S03.01.07 Handout  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1B68C0B6-3FA2-4CE7-9D04-52AAEEAF324D}"/>
              </a:ext>
            </a:extLst>
          </p:cNvPr>
          <p:cNvSpPr/>
          <p:nvPr userDrawn="1"/>
        </p:nvSpPr>
        <p:spPr>
          <a:xfrm rot="10800000" flipV="1">
            <a:off x="1119187" y="530335"/>
            <a:ext cx="5539739" cy="641240"/>
          </a:xfrm>
          <a:prstGeom prst="wedgeRoundRectCallout">
            <a:avLst>
              <a:gd name="adj1" fmla="val 52563"/>
              <a:gd name="adj2" fmla="val -19953"/>
              <a:gd name="adj3" fmla="val 16667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algn="ctr"/>
            <a:r>
              <a:rPr lang="en-US" sz="2000" i="0" kern="1200" dirty="0">
                <a:solidFill>
                  <a:srgbClr val="2FA2B4"/>
                </a:solidFill>
                <a:effectLst/>
                <a:latin typeface="Arial Rounded MT Bold" panose="020F0704030504030204" pitchFamily="34" charset="0"/>
                <a:ea typeface="+mn-ea"/>
                <a:cs typeface="+mn-cs"/>
              </a:rPr>
              <a:t>Describe the process of germination in seeds and bulbs</a:t>
            </a:r>
            <a:endParaRPr lang="en-US" sz="2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62707B-7D4F-41F8-9FF9-E5C88D040E6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9069" y="530335"/>
            <a:ext cx="652157" cy="6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9175" y="1294516"/>
            <a:ext cx="6459650" cy="639478"/>
          </a:xfrm>
          <a:prstGeom prst="roundRect">
            <a:avLst/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2000" tIns="42360" rIns="7200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Draw how your chosen seed germinates over the four days. 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You can add labels to show any important things you notice.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C9D98809-BBC7-412A-AC71-0EB25A17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75" y="7843490"/>
            <a:ext cx="6459650" cy="1716763"/>
          </a:xfrm>
          <a:prstGeom prst="roundRect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2000" tIns="42360" rIns="72000" bIns="42360" numCol="1" anchor="t" anchorCtr="0" compatLnSpc="1">
            <a:prstTxWarp prst="textNoShape">
              <a:avLst/>
            </a:prstTxWarp>
            <a:spAutoFit/>
          </a:bodyPr>
          <a:lstStyle/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Describe how the seed changes over the four days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D1412FCD-F465-4953-BDB1-920BDABDCA34}"/>
              </a:ext>
            </a:extLst>
          </p:cNvPr>
          <p:cNvSpPr/>
          <p:nvPr/>
        </p:nvSpPr>
        <p:spPr>
          <a:xfrm>
            <a:off x="199175" y="2075609"/>
            <a:ext cx="3096000" cy="2772000"/>
          </a:xfrm>
          <a:prstGeom prst="roundRect">
            <a:avLst>
              <a:gd name="adj" fmla="val 6542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day 1</a:t>
            </a:r>
          </a:p>
        </p:txBody>
      </p:sp>
      <p:sp>
        <p:nvSpPr>
          <p:cNvPr id="13" name="Rounded Rectangle 32">
            <a:extLst>
              <a:ext uri="{FF2B5EF4-FFF2-40B4-BE49-F238E27FC236}">
                <a16:creationId xmlns:a16="http://schemas.microsoft.com/office/drawing/2014/main" id="{35626FC5-F7AB-4BDE-9D92-C0EC6A99C955}"/>
              </a:ext>
            </a:extLst>
          </p:cNvPr>
          <p:cNvSpPr/>
          <p:nvPr/>
        </p:nvSpPr>
        <p:spPr>
          <a:xfrm>
            <a:off x="3562825" y="2075609"/>
            <a:ext cx="3096000" cy="2772000"/>
          </a:xfrm>
          <a:prstGeom prst="roundRect">
            <a:avLst>
              <a:gd name="adj" fmla="val 6542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day 2</a:t>
            </a:r>
          </a:p>
        </p:txBody>
      </p:sp>
      <p:sp>
        <p:nvSpPr>
          <p:cNvPr id="14" name="Rounded Rectangle 32">
            <a:extLst>
              <a:ext uri="{FF2B5EF4-FFF2-40B4-BE49-F238E27FC236}">
                <a16:creationId xmlns:a16="http://schemas.microsoft.com/office/drawing/2014/main" id="{67476298-9CCB-40E7-A55D-64C264DE18A2}"/>
              </a:ext>
            </a:extLst>
          </p:cNvPr>
          <p:cNvSpPr/>
          <p:nvPr/>
        </p:nvSpPr>
        <p:spPr>
          <a:xfrm>
            <a:off x="199175" y="5058392"/>
            <a:ext cx="3096000" cy="2772000"/>
          </a:xfrm>
          <a:prstGeom prst="roundRect">
            <a:avLst>
              <a:gd name="adj" fmla="val 6542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day 3</a:t>
            </a:r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9B1984A1-D259-4F54-8C82-11A2F781EB0C}"/>
              </a:ext>
            </a:extLst>
          </p:cNvPr>
          <p:cNvSpPr/>
          <p:nvPr/>
        </p:nvSpPr>
        <p:spPr>
          <a:xfrm>
            <a:off x="3562825" y="5058392"/>
            <a:ext cx="3096000" cy="2772000"/>
          </a:xfrm>
          <a:prstGeom prst="roundRect">
            <a:avLst>
              <a:gd name="adj" fmla="val 6542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32165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9175" y="1269968"/>
            <a:ext cx="6459650" cy="367063"/>
          </a:xfrm>
          <a:prstGeom prst="roundRect">
            <a:avLst/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80000" tIns="42360" rIns="108000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Answer the questions below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433532" y="1830055"/>
            <a:ext cx="1224000" cy="2526668"/>
          </a:xfrm>
          <a:prstGeom prst="roundRect">
            <a:avLst>
              <a:gd name="adj" fmla="val 11406"/>
            </a:avLst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Stretch</a:t>
            </a: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It doesn’t matter which way up you plant a seed. Suggest why it doesn’t matter.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438518" y="4549747"/>
            <a:ext cx="1224000" cy="2774192"/>
          </a:xfrm>
          <a:prstGeom prst="roundRect">
            <a:avLst/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Challenge</a:t>
            </a: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Seeds and bulbs can detect the cold. Suggest why it is important that a seed can tell when it is cold.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C9D98809-BBC7-412A-AC71-0EB25A17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82" y="3167628"/>
            <a:ext cx="5239343" cy="6302634"/>
          </a:xfrm>
          <a:prstGeom prst="roundRect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2000" tIns="42360" rIns="72000" bIns="42360" numCol="1" anchor="t" anchorCtr="0" compatLnSpc="1">
            <a:prstTxWarp prst="textNoShape">
              <a:avLst/>
            </a:prstTxWarp>
            <a:spAutoFit/>
          </a:bodyPr>
          <a:lstStyle/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In the picture above is a pea seed before it was planted and the same seed a day after planting. 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Describe how it has changed.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________________________________________________________________________________________________________________________________________________________________________________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Describe the difference between a seed and a bulb.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________________________________________________________________________________________________________________________________________________________________________________</a:t>
            </a:r>
            <a:endParaRPr lang="en-US" altLang="en-US" sz="14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Explain why seeds and bulbs don’t need light to start growing.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____________________________________________________________________________________________________________________________________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613084-5F1B-4A7A-9B45-C057E7A37A5C}"/>
              </a:ext>
            </a:extLst>
          </p:cNvPr>
          <p:cNvGrpSpPr/>
          <p:nvPr/>
        </p:nvGrpSpPr>
        <p:grpSpPr>
          <a:xfrm>
            <a:off x="1600200" y="1830055"/>
            <a:ext cx="3214553" cy="1136417"/>
            <a:chOff x="1995926" y="1701265"/>
            <a:chExt cx="3214553" cy="113641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B6BD2D-1FB8-4BC3-A5D8-9A441D42D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 l="22305" t="39168" r="24168" b="40833"/>
            <a:stretch/>
          </p:blipFill>
          <p:spPr>
            <a:xfrm>
              <a:off x="2088843" y="1701265"/>
              <a:ext cx="2902257" cy="813252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D667693-17D9-4272-8126-791C35908AC4}"/>
                </a:ext>
              </a:extLst>
            </p:cNvPr>
            <p:cNvSpPr/>
            <p:nvPr/>
          </p:nvSpPr>
          <p:spPr>
            <a:xfrm>
              <a:off x="1995926" y="2376017"/>
              <a:ext cx="13308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FA2B4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pea seed before planting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93D7003-8F0E-43A0-B84C-A2F86D5E2A28}"/>
                </a:ext>
              </a:extLst>
            </p:cNvPr>
            <p:cNvSpPr/>
            <p:nvPr/>
          </p:nvSpPr>
          <p:spPr>
            <a:xfrm>
              <a:off x="3879661" y="2355869"/>
              <a:ext cx="13308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FA2B4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pea seed </a:t>
              </a:r>
            </a:p>
            <a:p>
              <a:pPr algn="ctr"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FA2B4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after 24 hours</a:t>
              </a:r>
            </a:p>
          </p:txBody>
        </p:sp>
      </p:grpSp>
      <p:pic>
        <p:nvPicPr>
          <p:cNvPr id="1026" name="Picture 2" descr="Seedling, Seed, Growth, Plant, Green, Agriculture, Soil">
            <a:extLst>
              <a:ext uri="{FF2B5EF4-FFF2-40B4-BE49-F238E27FC236}">
                <a16:creationId xmlns:a16="http://schemas.microsoft.com/office/drawing/2014/main" id="{F2DB96DF-86C1-4FC6-B30B-2B6CA9865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23" y="7662658"/>
            <a:ext cx="1224001" cy="194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89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154</Words>
  <Application>Microsoft Macintosh PowerPoint</Application>
  <PresentationFormat>A4 Paper (210x297 mm)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 Debney</cp:lastModifiedBy>
  <cp:revision>40</cp:revision>
  <dcterms:created xsi:type="dcterms:W3CDTF">2016-06-12T08:53:59Z</dcterms:created>
  <dcterms:modified xsi:type="dcterms:W3CDTF">2022-01-10T13:00:31Z</dcterms:modified>
</cp:coreProperties>
</file>