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73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698197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Identify the trophic levels on food chains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Answering past exam questions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What effect might the decrease in numbers of one organism have on the numbers of a different organism in the food chain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KS4-07-19: </a:t>
            </a:r>
          </a:p>
          <a:p>
            <a:r>
              <a:rPr lang="en-GB" sz="1000" dirty="0"/>
              <a:t>Ecology – Explore trophic levels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16453</TotalTime>
  <Words>49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44</cp:revision>
  <dcterms:created xsi:type="dcterms:W3CDTF">2021-08-07T16:04:59Z</dcterms:created>
  <dcterms:modified xsi:type="dcterms:W3CDTF">2021-08-19T23:45:24Z</dcterms:modified>
</cp:coreProperties>
</file>