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0"/>
    <p:restoredTop sz="94681"/>
  </p:normalViewPr>
  <p:slideViewPr>
    <p:cSldViewPr snapToGrid="0" snapToObjects="1">
      <p:cViewPr varScale="1">
        <p:scale>
          <a:sx n="131" d="100"/>
          <a:sy n="131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91A3-4147-344B-9816-9712C0BF8D13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5BF5-25D2-8F4D-8349-7919FE78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FA07-5A1A-984A-B0B4-A072E2F023FC}" type="datetimeFigureOut">
              <a:rPr lang="en-US" smtClean="0"/>
              <a:t>2/8/18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525" y="6599948"/>
            <a:ext cx="5570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388454" algn="ctr"/>
                <a:tab pos="6776911" algn="r"/>
                <a:tab pos="3073926" algn="l"/>
                <a:tab pos="3388454" algn="ctr"/>
                <a:tab pos="6776911" algn="r"/>
              </a:tabLst>
            </a:pP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Copyright </a:t>
            </a:r>
            <a:r>
              <a:rPr lang="en-US" sz="1000" dirty="0" smtClean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2018 </a:t>
            </a: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All rights reserved.</a:t>
            </a:r>
            <a:endParaRPr lang="en-US" sz="100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08235" y="408521"/>
            <a:ext cx="2140624" cy="48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question: </a:t>
            </a:r>
          </a:p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(What do you want to know?)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6707" y="450182"/>
            <a:ext cx="2296800" cy="44994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17900" y="54150"/>
            <a:ext cx="4102442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Investigation Plan: _____________________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375226" y="4300931"/>
            <a:ext cx="2424790" cy="48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Prediction:</a:t>
            </a:r>
          </a:p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(What do you think will happen?)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84461" y="4334476"/>
            <a:ext cx="3289759" cy="479116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37701" y="2056295"/>
            <a:ext cx="2297186" cy="6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Experiment I will need:</a:t>
            </a:r>
          </a:p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(How will you conduct your experiment?)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9227" y="2085569"/>
            <a:ext cx="2296799" cy="614616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372218" y="481557"/>
            <a:ext cx="3302002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things I am going to change: 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88166" y="482677"/>
            <a:ext cx="3300208" cy="32950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358026" y="2845387"/>
            <a:ext cx="3459555" cy="3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things I am going to keep the same: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69185" y="2845624"/>
            <a:ext cx="3307993" cy="330568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72941" y="491069"/>
            <a:ext cx="2874995" cy="5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Data Table:</a:t>
            </a: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altLang="en-US" sz="10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</a:t>
            </a:r>
            <a:r>
              <a:rPr lang="en-US" altLang="en-US" sz="10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What </a:t>
            </a:r>
            <a:r>
              <a:rPr lang="en-US" altLang="en-US" sz="10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happened?)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72940" y="497434"/>
            <a:ext cx="2874996" cy="32673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511049" y="2838878"/>
            <a:ext cx="1940918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Graph: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946449" y="2853900"/>
            <a:ext cx="3133789" cy="3144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3" name="Rectangle 2"/>
          <p:cNvSpPr/>
          <p:nvPr/>
        </p:nvSpPr>
        <p:spPr>
          <a:xfrm>
            <a:off x="3072941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72941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76839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95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6495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5348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234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234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22738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00137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137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79694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3712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3712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7403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946449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252587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46449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52587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79174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5312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9174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85312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946449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52587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46449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52587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579174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885312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579174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85312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946449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52587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946449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252587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579174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885312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79174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885312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946449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52587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46449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52587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579174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85312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579174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885312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194708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500846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194708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500846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827433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133571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827433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133571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94708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00846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194708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00846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827433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33571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827433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133571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94708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500846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194708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500846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827433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133571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827433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133571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194708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500846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194708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500846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827433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133571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827433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133571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447513" y="325369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753651" y="325369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447513" y="356431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753651" y="356431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47513" y="386384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53651" y="386384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447513" y="4174465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753651" y="4174465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447513" y="447102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753651" y="447102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447513" y="478164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753651" y="478164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447513" y="508118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753651" y="508118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447513" y="53918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753651" y="53918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946449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3252587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946449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252587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579174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885312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579174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885312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194708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500846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194708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500846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827433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133571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827433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5133571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447513" y="56991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5753651" y="56991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447513" y="600972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753651" y="600972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268" y="885893"/>
            <a:ext cx="251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A2B4"/>
                </a:solidFill>
              </a:rPr>
              <a:t>________________________________________________________________________________</a:t>
            </a:r>
            <a:endParaRPr lang="en-US" dirty="0">
              <a:solidFill>
                <a:srgbClr val="2FA2B4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322834" y="4803270"/>
            <a:ext cx="188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A2B4"/>
                </a:solidFill>
              </a:rPr>
              <a:t>____________________________________________________________________________________</a:t>
            </a:r>
            <a:endParaRPr lang="en-US" dirty="0">
              <a:solidFill>
                <a:srgbClr val="2FA2B4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322834" y="3168381"/>
            <a:ext cx="345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FA2B4"/>
                </a:solidFill>
              </a:rPr>
              <a:t>____________________________________________________________________________________</a:t>
            </a:r>
            <a:endParaRPr lang="en-US" dirty="0">
              <a:solidFill>
                <a:srgbClr val="2FA2B4"/>
              </a:solidFill>
            </a:endParaRPr>
          </a:p>
        </p:txBody>
      </p:sp>
      <p:sp>
        <p:nvSpPr>
          <p:cNvPr id="179" name="Rectangle 3"/>
          <p:cNvSpPr>
            <a:spLocks noChangeArrowheads="1"/>
          </p:cNvSpPr>
          <p:nvPr/>
        </p:nvSpPr>
        <p:spPr bwMode="auto">
          <a:xfrm>
            <a:off x="137382" y="57276"/>
            <a:ext cx="4102442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Name: __________________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208235" y="2797913"/>
            <a:ext cx="2313229" cy="3737565"/>
          </a:xfrm>
          <a:prstGeom prst="roundRect">
            <a:avLst>
              <a:gd name="adj" fmla="val 611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sp>
        <p:nvSpPr>
          <p:cNvPr id="180" name="Rounded Rectangle 179"/>
          <p:cNvSpPr/>
          <p:nvPr/>
        </p:nvSpPr>
        <p:spPr>
          <a:xfrm>
            <a:off x="6369379" y="900124"/>
            <a:ext cx="3304841" cy="1800062"/>
          </a:xfrm>
          <a:prstGeom prst="roundRect">
            <a:avLst>
              <a:gd name="adj" fmla="val 611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04" y="4912371"/>
            <a:ext cx="1776816" cy="17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84</Words>
  <Application>Microsoft Macintosh PowerPoint</Application>
  <PresentationFormat>A4 Paper (210x297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Rounded MT Bold</vt:lpstr>
      <vt:lpstr>Calibri</vt:lpstr>
      <vt:lpstr>Calibri Light</vt:lpstr>
      <vt:lpstr>Cambria</vt:lpstr>
      <vt:lpstr>ＭＳ 明朝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2017-01-16T13:49:27Z</dcterms:created>
  <dcterms:modified xsi:type="dcterms:W3CDTF">2018-02-08T15:27:16Z</dcterms:modified>
</cp:coreProperties>
</file>