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4"/>
    <p:restoredTop sz="95807"/>
  </p:normalViewPr>
  <p:slideViewPr>
    <p:cSldViewPr snapToGrid="0" snapToObjects="1">
      <p:cViewPr varScale="1">
        <p:scale>
          <a:sx n="73" d="100"/>
          <a:sy n="73" d="100"/>
        </p:scale>
        <p:origin x="35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706AE-DE1A-1541-84A6-749C272C0DDB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1595-6957-3C44-8D0B-2BDFC33E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7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5D316-DA6D-284E-A458-A44DD1407708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frog sitting on a table&#10;&#10;Description automatically generated">
            <a:extLst>
              <a:ext uri="{FF2B5EF4-FFF2-40B4-BE49-F238E27FC236}">
                <a16:creationId xmlns:a16="http://schemas.microsoft.com/office/drawing/2014/main" id="{B7FC7D4A-78CC-DC4B-8A55-F6642E4C2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98" t="12363" r="21211"/>
          <a:stretch/>
        </p:blipFill>
        <p:spPr>
          <a:xfrm>
            <a:off x="2790750" y="1717630"/>
            <a:ext cx="1560890" cy="1052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9906" y="9555021"/>
            <a:ext cx="417819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Developing Experts Ltd. © 2022</a:t>
            </a:r>
          </a:p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endParaRPr lang="en-US" sz="1020" dirty="0">
              <a:solidFill>
                <a:srgbClr val="2FA2B4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2574" y="143343"/>
            <a:ext cx="6459648" cy="167972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S04.05.06 Handout </a:t>
            </a:r>
          </a:p>
        </p:txBody>
      </p:sp>
      <p:sp>
        <p:nvSpPr>
          <p:cNvPr id="11" name="Rounded Rectangular Callout 10"/>
          <p:cNvSpPr/>
          <p:nvPr/>
        </p:nvSpPr>
        <p:spPr>
          <a:xfrm flipV="1">
            <a:off x="1010093" y="393223"/>
            <a:ext cx="5637909" cy="602198"/>
          </a:xfrm>
          <a:prstGeom prst="wedgeRoundRectCallout">
            <a:avLst>
              <a:gd name="adj1" fmla="val -52617"/>
              <a:gd name="adj2" fmla="val -2912"/>
              <a:gd name="adj3" fmla="val 16667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sp>
        <p:nvSpPr>
          <p:cNvPr id="12" name="TextBox 11"/>
          <p:cNvSpPr txBox="1"/>
          <p:nvPr/>
        </p:nvSpPr>
        <p:spPr>
          <a:xfrm>
            <a:off x="1364601" y="382887"/>
            <a:ext cx="528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Understand how fish are different from amphibians and reptiles.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56701" y="1176600"/>
            <a:ext cx="6461658" cy="34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Explain how fish are different from amphibians and reptiles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9176" y="1084953"/>
            <a:ext cx="6459648" cy="567061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sp>
        <p:nvSpPr>
          <p:cNvPr id="26" name="Rounded Rectangle 25"/>
          <p:cNvSpPr/>
          <p:nvPr/>
        </p:nvSpPr>
        <p:spPr>
          <a:xfrm>
            <a:off x="199070" y="2685300"/>
            <a:ext cx="3065126" cy="3141341"/>
          </a:xfrm>
          <a:prstGeom prst="roundRect">
            <a:avLst>
              <a:gd name="adj" fmla="val 5632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68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Appearance</a:t>
            </a: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9" y="383421"/>
            <a:ext cx="612000" cy="61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38F504-0373-9549-AB35-12912304A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35" y="1615404"/>
            <a:ext cx="2295321" cy="1155195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2D8782E-F2C2-314F-9B5C-702EA74E909E}"/>
              </a:ext>
            </a:extLst>
          </p:cNvPr>
          <p:cNvSpPr/>
          <p:nvPr/>
        </p:nvSpPr>
        <p:spPr>
          <a:xfrm>
            <a:off x="3582876" y="2692148"/>
            <a:ext cx="3065126" cy="3141341"/>
          </a:xfrm>
          <a:prstGeom prst="roundRect">
            <a:avLst>
              <a:gd name="adj" fmla="val 5632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68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Birth</a:t>
            </a: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2C7A9D7-79CE-424A-B8BC-D94680B57837}"/>
              </a:ext>
            </a:extLst>
          </p:cNvPr>
          <p:cNvSpPr/>
          <p:nvPr/>
        </p:nvSpPr>
        <p:spPr>
          <a:xfrm>
            <a:off x="199070" y="6120160"/>
            <a:ext cx="3065126" cy="3141341"/>
          </a:xfrm>
          <a:prstGeom prst="roundRect">
            <a:avLst>
              <a:gd name="adj" fmla="val 5632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68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Habitat</a:t>
            </a:r>
          </a:p>
          <a:p>
            <a:pPr algn="ctr"/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pPr algn="ctr"/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pPr algn="ctr"/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pPr algn="ctr"/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pPr algn="ctr"/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pPr algn="ctr"/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pPr algn="ctr"/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pPr algn="ctr"/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pPr algn="ctr"/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pPr algn="ctr"/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74E8D1D-1B9D-6847-951C-7F40C1131A46}"/>
              </a:ext>
            </a:extLst>
          </p:cNvPr>
          <p:cNvSpPr/>
          <p:nvPr/>
        </p:nvSpPr>
        <p:spPr>
          <a:xfrm>
            <a:off x="3582876" y="6127009"/>
            <a:ext cx="3065126" cy="3141341"/>
          </a:xfrm>
          <a:prstGeom prst="roundRect">
            <a:avLst>
              <a:gd name="adj" fmla="val 5632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68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Diet</a:t>
            </a: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US" sz="1668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9" name="Picture 8" descr="A close up of a lizard&#10;&#10;Description automatically generated">
            <a:extLst>
              <a:ext uri="{FF2B5EF4-FFF2-40B4-BE49-F238E27FC236}">
                <a16:creationId xmlns:a16="http://schemas.microsoft.com/office/drawing/2014/main" id="{83A7570D-4695-B74B-868F-D4C78A6A6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986670" y="1654099"/>
            <a:ext cx="1661332" cy="9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8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9760" y="121046"/>
            <a:ext cx="6459648" cy="167972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S04.05.06 Handout </a:t>
            </a:r>
          </a:p>
        </p:txBody>
      </p:sp>
      <p:sp>
        <p:nvSpPr>
          <p:cNvPr id="11" name="Rounded Rectangular Callout 10"/>
          <p:cNvSpPr/>
          <p:nvPr/>
        </p:nvSpPr>
        <p:spPr>
          <a:xfrm flipV="1">
            <a:off x="1158949" y="386178"/>
            <a:ext cx="5499983" cy="608767"/>
          </a:xfrm>
          <a:prstGeom prst="wedgeRoundRectCallout">
            <a:avLst>
              <a:gd name="adj1" fmla="val -54994"/>
              <a:gd name="adj2" fmla="val -4411"/>
              <a:gd name="adj3" fmla="val 16667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sp>
        <p:nvSpPr>
          <p:cNvPr id="12" name="TextBox 11"/>
          <p:cNvSpPr txBox="1"/>
          <p:nvPr/>
        </p:nvSpPr>
        <p:spPr>
          <a:xfrm>
            <a:off x="1478906" y="389368"/>
            <a:ext cx="528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Understand how fish are different from amphibians and reptiles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08755" y="1129884"/>
            <a:ext cx="6461658" cy="60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Colour in and cut out some fish for a magnetic fishing game.  On the back of each fish, write a fact about it to quiz on!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9760" y="1078273"/>
            <a:ext cx="6459648" cy="690239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0" y="384493"/>
            <a:ext cx="612000" cy="61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CCE4A-A21B-E840-BE8F-F52AB47597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34" t="5796" r="4857" b="63007"/>
          <a:stretch/>
        </p:blipFill>
        <p:spPr>
          <a:xfrm rot="20671590">
            <a:off x="131684" y="6864044"/>
            <a:ext cx="3710124" cy="25940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B4D1F4-6B0F-8748-B1C6-43072BCC66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19" r="45185" b="72965"/>
          <a:stretch/>
        </p:blipFill>
        <p:spPr>
          <a:xfrm>
            <a:off x="58959" y="1948032"/>
            <a:ext cx="6599973" cy="21385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101E64-D63C-E74A-AD6C-52B00B99ED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22" t="43732" b="34512"/>
          <a:stretch/>
        </p:blipFill>
        <p:spPr>
          <a:xfrm>
            <a:off x="58959" y="4295988"/>
            <a:ext cx="6459648" cy="2218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987B4-FC30-C342-89FB-AACA3B1499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000" t="67336" r="1540" b="7890"/>
          <a:stretch/>
        </p:blipFill>
        <p:spPr>
          <a:xfrm>
            <a:off x="3848761" y="6514738"/>
            <a:ext cx="2950280" cy="24024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CAA20B-BD3F-A14E-82C1-3AB77D996D61}"/>
              </a:ext>
            </a:extLst>
          </p:cNvPr>
          <p:cNvSpPr/>
          <p:nvPr/>
        </p:nvSpPr>
        <p:spPr>
          <a:xfrm>
            <a:off x="1066800" y="4023662"/>
            <a:ext cx="308727" cy="499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339906" y="9555021"/>
            <a:ext cx="417819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Developing Experts Ltd. © 2022</a:t>
            </a:r>
          </a:p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20" dirty="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.</a:t>
            </a:r>
            <a:endParaRPr lang="en-US" sz="1020" dirty="0">
              <a:solidFill>
                <a:srgbClr val="2FA2B4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9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2306</TotalTime>
  <Words>80</Words>
  <Application>Microsoft Macintosh PowerPoint</Application>
  <PresentationFormat>A4 Paper (210x297 mm)</PresentationFormat>
  <Paragraphs>51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36</cp:revision>
  <cp:lastPrinted>2018-10-31T13:35:20Z</cp:lastPrinted>
  <dcterms:created xsi:type="dcterms:W3CDTF">2016-06-12T08:53:59Z</dcterms:created>
  <dcterms:modified xsi:type="dcterms:W3CDTF">2021-12-16T12:59:55Z</dcterms:modified>
</cp:coreProperties>
</file>