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3"/>
    <p:restoredTop sz="96296"/>
  </p:normalViewPr>
  <p:slideViewPr>
    <p:cSldViewPr snapToGrid="0" snapToObjects="1">
      <p:cViewPr varScale="1">
        <p:scale>
          <a:sx n="127" d="100"/>
          <a:sy n="127" d="100"/>
        </p:scale>
        <p:origin x="2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93861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Discuss the food and energy requirements of animals raised outdoors and those raised by ‘factory farming’. Suggest reasons for the difference.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Comparison of methods, data interpretation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Consider the rate of meat production, flavour and health considerations of the animals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9720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KS4-07-21: </a:t>
            </a:r>
          </a:p>
          <a:p>
            <a:r>
              <a:rPr lang="en-GB" sz="1000" dirty="0"/>
              <a:t>Ecology – Explore modern farming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905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16536</TotalTime>
  <Words>60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47</cp:revision>
  <dcterms:created xsi:type="dcterms:W3CDTF">2021-08-07T16:04:59Z</dcterms:created>
  <dcterms:modified xsi:type="dcterms:W3CDTF">2021-08-20T01:08:40Z</dcterms:modified>
</cp:coreProperties>
</file>