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69" r:id="rId3"/>
    <p:sldId id="301" r:id="rId4"/>
    <p:sldId id="290" r:id="rId5"/>
    <p:sldId id="295" r:id="rId6"/>
    <p:sldId id="287" r:id="rId7"/>
    <p:sldId id="296" r:id="rId8"/>
    <p:sldId id="297" r:id="rId9"/>
    <p:sldId id="300" r:id="rId10"/>
    <p:sldId id="302" r:id="rId11"/>
    <p:sldId id="298" r:id="rId12"/>
    <p:sldId id="284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4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ames Chadwick - Wikipedia">
            <a:extLst>
              <a:ext uri="{FF2B5EF4-FFF2-40B4-BE49-F238E27FC236}">
                <a16:creationId xmlns:a16="http://schemas.microsoft.com/office/drawing/2014/main" id="{39D2EBD6-6D50-BF4A-A05E-F46C031DA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120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F838EBFC-660C-8F4F-A136-A3ABB1E89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23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A86987-13C5-A04A-B707-65FB180BBEC2}"/>
              </a:ext>
            </a:extLst>
          </p:cNvPr>
          <p:cNvSpPr/>
          <p:nvPr/>
        </p:nvSpPr>
        <p:spPr>
          <a:xfrm>
            <a:off x="8237262" y="5603739"/>
            <a:ext cx="226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James Chadwick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118527-9AE8-744A-880F-B32383FDC12C}"/>
              </a:ext>
            </a:extLst>
          </p:cNvPr>
          <p:cNvSpPr/>
          <p:nvPr/>
        </p:nvSpPr>
        <p:spPr>
          <a:xfrm>
            <a:off x="1009509" y="4498838"/>
            <a:ext cx="1497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Niels Bohr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B97A6-4EFC-4543-A28B-41F921548D5B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38119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E2587207-07F6-1CC4-639C-D4A6F311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562" y="643466"/>
            <a:ext cx="522287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5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F838EBFC-660C-8F4F-A136-A3ABB1E89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23" b="2"/>
          <a:stretch/>
        </p:blipFill>
        <p:spPr>
          <a:xfrm>
            <a:off x="3531108" y="643467"/>
            <a:ext cx="5129784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118527-9AE8-744A-880F-B32383FDC12C}"/>
              </a:ext>
            </a:extLst>
          </p:cNvPr>
          <p:cNvSpPr/>
          <p:nvPr/>
        </p:nvSpPr>
        <p:spPr>
          <a:xfrm>
            <a:off x="3899437" y="4498838"/>
            <a:ext cx="1497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Niels Bohr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6CAFC4-F796-9F4A-82D2-D4312A63A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4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B51CC-98DA-734B-A30B-9EC1A97C0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FD9F14-59EE-6656-8403-942531388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74" t="15306"/>
          <a:stretch/>
        </p:blipFill>
        <p:spPr>
          <a:xfrm>
            <a:off x="1271239" y="1933427"/>
            <a:ext cx="10381785" cy="4214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E8F59B-2E98-56DD-F33F-FC869850067F}"/>
              </a:ext>
            </a:extLst>
          </p:cNvPr>
          <p:cNvSpPr txBox="1"/>
          <p:nvPr/>
        </p:nvSpPr>
        <p:spPr>
          <a:xfrm>
            <a:off x="1516568" y="1017281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77"/>
              </a:rPr>
              <a:t>Plum-pudding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9B2E1-52C8-FE2F-16E4-80B8E024BAAB}"/>
              </a:ext>
            </a:extLst>
          </p:cNvPr>
          <p:cNvSpPr txBox="1"/>
          <p:nvPr/>
        </p:nvSpPr>
        <p:spPr>
          <a:xfrm>
            <a:off x="5333536" y="1030065"/>
            <a:ext cx="20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77"/>
              </a:rPr>
              <a:t>Rutherford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EAF98-0049-21D3-99F9-0F3A9ED1447E}"/>
              </a:ext>
            </a:extLst>
          </p:cNvPr>
          <p:cNvSpPr txBox="1"/>
          <p:nvPr/>
        </p:nvSpPr>
        <p:spPr>
          <a:xfrm>
            <a:off x="9531440" y="961391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77"/>
              </a:rPr>
              <a:t>Bohr</a:t>
            </a:r>
          </a:p>
        </p:txBody>
      </p:sp>
    </p:spTree>
    <p:extLst>
      <p:ext uri="{BB962C8B-B14F-4D97-AF65-F5344CB8AC3E}">
        <p14:creationId xmlns:p14="http://schemas.microsoft.com/office/powerpoint/2010/main" val="153990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mes Chadwick - Wikipedia">
            <a:extLst>
              <a:ext uri="{FF2B5EF4-FFF2-40B4-BE49-F238E27FC236}">
                <a16:creationId xmlns:a16="http://schemas.microsoft.com/office/drawing/2014/main" id="{39D2EBD6-6D50-BF4A-A05E-F46C031DA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120"/>
          <a:stretch/>
        </p:blipFill>
        <p:spPr bwMode="auto">
          <a:xfrm>
            <a:off x="3531129" y="643466"/>
            <a:ext cx="512974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E317AF-FE19-464E-9F6D-86B7BDC0A9B3}"/>
              </a:ext>
            </a:extLst>
          </p:cNvPr>
          <p:cNvSpPr/>
          <p:nvPr/>
        </p:nvSpPr>
        <p:spPr>
          <a:xfrm>
            <a:off x="4964118" y="5588241"/>
            <a:ext cx="226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James Chadwick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D22DE5-0765-F040-AE94-99471222A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4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1037082" y="1774890"/>
            <a:ext cx="47682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Name some of the scientists </a:t>
            </a:r>
            <a:r>
              <a:rPr lang="en-GB" sz="2400" dirty="0"/>
              <a:t>who worked on </a:t>
            </a:r>
            <a:r>
              <a:rPr lang="en-GB" sz="2400" b="1" dirty="0">
                <a:solidFill>
                  <a:srgbClr val="00B0F0"/>
                </a:solidFill>
              </a:rPr>
              <a:t>models of the atom </a:t>
            </a:r>
            <a:r>
              <a:rPr lang="en-GB" sz="2400" dirty="0"/>
              <a:t>and place them in </a:t>
            </a:r>
            <a:r>
              <a:rPr lang="en-GB" sz="2400" b="1" dirty="0">
                <a:solidFill>
                  <a:srgbClr val="00B0F0"/>
                </a:solidFill>
              </a:rPr>
              <a:t>chronological order </a:t>
            </a:r>
            <a:r>
              <a:rPr lang="en-GB" sz="2400" dirty="0"/>
              <a:t> </a:t>
            </a:r>
          </a:p>
          <a:p>
            <a:br>
              <a:rPr lang="en-GB" sz="2400" dirty="0"/>
            </a:br>
            <a:r>
              <a:rPr lang="en-GB" sz="2400" b="1" dirty="0">
                <a:solidFill>
                  <a:srgbClr val="00B0F0"/>
                </a:solidFill>
              </a:rPr>
              <a:t>Describe earlier models </a:t>
            </a:r>
            <a:r>
              <a:rPr lang="en-GB" sz="2400" dirty="0"/>
              <a:t>of the structure of the atom</a:t>
            </a:r>
          </a:p>
          <a:p>
            <a:br>
              <a:rPr lang="en-GB" sz="2400" dirty="0"/>
            </a:br>
            <a:r>
              <a:rPr lang="en-GB" sz="2400" dirty="0"/>
              <a:t>Explain the </a:t>
            </a:r>
            <a:r>
              <a:rPr lang="en-GB" sz="2400" b="1" dirty="0">
                <a:solidFill>
                  <a:srgbClr val="00B0F0"/>
                </a:solidFill>
              </a:rPr>
              <a:t>results of the alpha scattering experiment </a:t>
            </a:r>
            <a:r>
              <a:rPr lang="en-GB" sz="2400" dirty="0"/>
              <a:t>and how this was used to deduce a new model of the atom</a:t>
            </a:r>
          </a:p>
          <a:p>
            <a:br>
              <a:rPr lang="en-GB" sz="2400" dirty="0"/>
            </a:b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47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History of atomic models</a:t>
            </a:r>
          </a:p>
        </p:txBody>
      </p:sp>
      <p:pic>
        <p:nvPicPr>
          <p:cNvPr id="2" name="Picture 2" descr="What Is an Atom? | Live Science">
            <a:extLst>
              <a:ext uri="{FF2B5EF4-FFF2-40B4-BE49-F238E27FC236}">
                <a16:creationId xmlns:a16="http://schemas.microsoft.com/office/drawing/2014/main" id="{222D87FB-85F3-7641-9D19-0DB5AE7C2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1" r="21078"/>
          <a:stretch/>
        </p:blipFill>
        <p:spPr bwMode="auto">
          <a:xfrm>
            <a:off x="6304716" y="0"/>
            <a:ext cx="5887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9FA37D9-713B-E34E-AA53-DA6736190DB6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61298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457A747D-20B1-2DB9-954E-1306CAF06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4" b="88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5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CB18B-3460-1347-BE34-D7D63B68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49CAD5E-0A6B-064E-A6C2-84B35395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69" y="327025"/>
            <a:ext cx="584835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D3B7E0-2238-C941-93E8-B2EBE71D6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575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5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C6ABA4B-B782-1345-BA71-A78752476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6" b="19299"/>
          <a:stretch/>
        </p:blipFill>
        <p:spPr bwMode="auto">
          <a:xfrm>
            <a:off x="6431797" y="785000"/>
            <a:ext cx="4608014" cy="42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0906B2-39F9-0647-8F2F-04BA648DA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F0B2351-BFC8-D84E-A129-A5C43E0A2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3"/>
          <a:stretch/>
        </p:blipFill>
        <p:spPr bwMode="auto">
          <a:xfrm>
            <a:off x="1152188" y="5101740"/>
            <a:ext cx="9887623" cy="9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dark, eaten&#10;&#10;Description automatically generated">
            <a:extLst>
              <a:ext uri="{FF2B5EF4-FFF2-40B4-BE49-F238E27FC236}">
                <a16:creationId xmlns:a16="http://schemas.microsoft.com/office/drawing/2014/main" id="{D1E815BD-C8F4-ED4D-B4CA-651A1B75F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92" y="785000"/>
            <a:ext cx="6897176" cy="49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5D9A84-1A89-1444-B582-78EFAB3D12EB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4098" name="Picture 2" descr="Rutherford&amp;#39;s Gold Foil Experiment ~ ChemistryGod">
            <a:extLst>
              <a:ext uri="{FF2B5EF4-FFF2-40B4-BE49-F238E27FC236}">
                <a16:creationId xmlns:a16="http://schemas.microsoft.com/office/drawing/2014/main" id="{B8E12A40-6CDE-4946-9F90-BD0885B67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/>
          <a:stretch/>
        </p:blipFill>
        <p:spPr bwMode="auto">
          <a:xfrm>
            <a:off x="2737513" y="1297088"/>
            <a:ext cx="6716973" cy="50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64247C-C1A7-6F45-867A-857BF534D60E}"/>
              </a:ext>
            </a:extLst>
          </p:cNvPr>
          <p:cNvSpPr/>
          <p:nvPr/>
        </p:nvSpPr>
        <p:spPr>
          <a:xfrm>
            <a:off x="3111210" y="334535"/>
            <a:ext cx="2609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Thomson’s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82500-8EFA-9E46-9929-4C66124F2296}"/>
              </a:ext>
            </a:extLst>
          </p:cNvPr>
          <p:cNvSpPr/>
          <p:nvPr/>
        </p:nvSpPr>
        <p:spPr>
          <a:xfrm>
            <a:off x="6314743" y="334536"/>
            <a:ext cx="4768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Rutherford’s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D65F9-0385-DD47-AADF-50EFC3F4D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utherford&amp;#39;s Gold Foil Experiment ~ ChemistryGod">
            <a:extLst>
              <a:ext uri="{FF2B5EF4-FFF2-40B4-BE49-F238E27FC236}">
                <a16:creationId xmlns:a16="http://schemas.microsoft.com/office/drawing/2014/main" id="{A7343F1A-AA3E-A04B-9059-F214F0A4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46" y="551717"/>
            <a:ext cx="7155908" cy="57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0F7CA-BDED-0341-973B-B8C99A634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0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dioactive Physics | Alpha, Beta &amp;amp; Gamma Radiation - Revise Zone">
            <a:extLst>
              <a:ext uri="{FF2B5EF4-FFF2-40B4-BE49-F238E27FC236}">
                <a16:creationId xmlns:a16="http://schemas.microsoft.com/office/drawing/2014/main" id="{D307EEBF-6561-3348-B738-EB9A1121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99" y="831328"/>
            <a:ext cx="9205402" cy="51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8CD12A-152E-CD4E-8181-8ED4F08AA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oblems, Types of collisions, By OpenStax (Page 6/10) | Jobilize">
            <a:extLst>
              <a:ext uri="{FF2B5EF4-FFF2-40B4-BE49-F238E27FC236}">
                <a16:creationId xmlns:a16="http://schemas.microsoft.com/office/drawing/2014/main" id="{B78FA292-6D57-784D-8291-BFBBFC3A2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/>
          <a:stretch/>
        </p:blipFill>
        <p:spPr bwMode="auto">
          <a:xfrm>
            <a:off x="2614083" y="914400"/>
            <a:ext cx="6963833" cy="53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6725D5-0BE8-2244-8CB7-C2F3856230B5}"/>
              </a:ext>
            </a:extLst>
          </p:cNvPr>
          <p:cNvSpPr/>
          <p:nvPr/>
        </p:nvSpPr>
        <p:spPr>
          <a:xfrm>
            <a:off x="3111210" y="334535"/>
            <a:ext cx="2609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Thomson’s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34007B-C751-A941-A3C1-CA25B7A46EF1}"/>
              </a:ext>
            </a:extLst>
          </p:cNvPr>
          <p:cNvSpPr/>
          <p:nvPr/>
        </p:nvSpPr>
        <p:spPr>
          <a:xfrm>
            <a:off x="6471426" y="334534"/>
            <a:ext cx="4768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Rutherford’s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29CBC-005C-444E-96D4-9BE08CC5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2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95</Words>
  <Application>Microsoft Macintosh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126</cp:revision>
  <dcterms:created xsi:type="dcterms:W3CDTF">2021-05-21T15:41:32Z</dcterms:created>
  <dcterms:modified xsi:type="dcterms:W3CDTF">2022-08-23T12:49:52Z</dcterms:modified>
</cp:coreProperties>
</file>