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78" r:id="rId14"/>
    <p:sldId id="289" r:id="rId15"/>
    <p:sldId id="29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6CB4"/>
    <a:srgbClr val="2FA2B4"/>
    <a:srgbClr val="4BAFA9"/>
    <a:srgbClr val="54C0B9"/>
    <a:srgbClr val="63E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296"/>
  </p:normalViewPr>
  <p:slideViewPr>
    <p:cSldViewPr snapToGrid="0" snapToObjects="1">
      <p:cViewPr>
        <p:scale>
          <a:sx n="100" d="100"/>
          <a:sy n="100" d="100"/>
        </p:scale>
        <p:origin x="1000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0DCF7-1421-7940-B25E-DB79F09E0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DF4EA0-4832-7D48-8C7A-57D1B06ED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C17ED-828B-A64E-A47A-1AEBD413A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35AB1-1AB8-A846-80C9-EF7AF8989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10A23-0355-3548-98D8-83E6064A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0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A4A22-6CCD-2246-950C-D7911F8CA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98395A-7F7C-4C4E-9016-6C7241579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42F09-5DF9-2D43-A1E9-D5E0341AB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3BE8A-A0D1-0C43-9293-623CCC6C4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06FB1-96AC-CE43-AD35-8B76CA4BD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4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DBDA41-E902-F44B-9BD1-B7C569DC2C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07595-9C05-FE43-AEE9-E388B415E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C86B2-184F-0646-8BBE-72A547651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A3B05-E2A8-2C42-9551-C091418FB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7F361-5955-6640-B69D-9246C8376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7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4D927-54E8-A642-9CB2-82F1D90A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98F56-D676-D848-9F8C-CFEC2FE8D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89C09-6F21-0A48-80FC-CC2719DC2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606B7-BD90-3A4E-B335-D5890DBA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18D86-AD89-9147-9344-841F541F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8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63466-A6FA-B54D-8E0A-6C2DC40A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D6A09-3B6B-7D47-B1BA-5E3914839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21D03-86D6-E741-B079-A4FAE3CE6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BDB8B-3C25-7348-882E-85604F301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C0279-324B-6E48-A8AF-A0D2DD3D9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5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6B301-47BB-2F45-B173-BB66DB274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1E22-0571-7149-AC70-095FAB2FC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21F0B8-E6FA-F84E-A516-EDA3C027D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3A979-273A-1B40-9F60-26E011854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0EC30-FF1F-6F41-A20E-249D983E8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B209-F512-E247-B41C-51DA43ED4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9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0B4D3-A5CD-DB49-BCEA-0D2DF2AC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832E8-6C0B-C04A-9816-07E05BFCF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C7BCA-3EF9-C04B-A189-565C092F0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9B738C-C5F8-6446-9401-6D51BE17DB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67A38F-8224-1747-A3DE-679E2D10C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78C487-E059-D740-955B-A783FA4FF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E91429-5E59-5B46-AE7A-547F83CEE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4FE7E8-7F59-9340-A77C-2DB08EE92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85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BB20-EE40-494B-8D96-7A21B487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AF60C8-2725-6A43-A02C-A8E1FEC5B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A7BE79-FDA2-264E-850F-62FA4CBDA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00041-99AF-3940-93C4-BC9A7B29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1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907A66-9A79-3A40-9CDF-E59EA49A1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AF0C94-9B7C-F64F-8201-6C23AEE5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1817F-0A6F-6B43-A9D3-2C2E2E244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0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7CD1C-B047-6642-9119-C1554C8CE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537DD-90ED-6945-99BD-1F51BC4AF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D38959-1926-0D4C-A592-3F013A26A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E9417-67FA-D443-BE02-C6457B49E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F9DAB5-8E4A-5944-99A8-AE014E0B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C1521-19C0-0244-8804-384DAC419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9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C1DAF-7F45-8441-8D97-96E52A6CC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838321-44E5-C943-9628-E4A6054512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BB628-5645-7143-A585-A00B069B6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F3C204-E50A-AE49-A44B-71D4BF3DC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399276-58C6-0D4E-90FF-BCE16217C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4A888-6947-864F-A1DC-9A36C8A16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5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EB494B-10DD-0B41-9E83-3CFCC8365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8F9F4-810B-C643-A84F-718F87AE0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F9609-709E-B04B-A5AB-C5C87DF2A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62F1A-483F-D04E-A697-A1B51999B0B3}" type="datetimeFigureOut">
              <a:rPr lang="en-US" smtClean="0"/>
              <a:t>8/8/21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9485-FA33-2143-91D7-951C542C4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2929E-EB1E-F844-8AF1-CBA9DE662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5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 descr="A picture containing grass, outdoor, fruit&#10;&#10;Description automatically generated">
            <a:extLst>
              <a:ext uri="{FF2B5EF4-FFF2-40B4-BE49-F238E27FC236}">
                <a16:creationId xmlns:a16="http://schemas.microsoft.com/office/drawing/2014/main" id="{2C91639B-1030-D945-87B0-177D593A59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54" b="2550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6E4A88A-4C41-204D-AB83-F88A887698B3}"/>
              </a:ext>
            </a:extLst>
          </p:cNvPr>
          <p:cNvSpPr/>
          <p:nvPr/>
        </p:nvSpPr>
        <p:spPr>
          <a:xfrm>
            <a:off x="3213100" y="593467"/>
            <a:ext cx="4965700" cy="493240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2456370-9243-2348-AE82-A2A0FDC740A1}"/>
              </a:ext>
            </a:extLst>
          </p:cNvPr>
          <p:cNvSpPr/>
          <p:nvPr/>
        </p:nvSpPr>
        <p:spPr>
          <a:xfrm>
            <a:off x="2654300" y="403135"/>
            <a:ext cx="6769100" cy="1006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9CD2C80-D4C3-F34F-8F51-21957935176A}"/>
              </a:ext>
            </a:extLst>
          </p:cNvPr>
          <p:cNvSpPr/>
          <p:nvPr/>
        </p:nvSpPr>
        <p:spPr>
          <a:xfrm>
            <a:off x="4191000" y="4216400"/>
            <a:ext cx="1181100" cy="1270000"/>
          </a:xfrm>
          <a:prstGeom prst="ellips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4AA7F1-F834-B54E-B205-9F32713CEFDF}"/>
              </a:ext>
            </a:extLst>
          </p:cNvPr>
          <p:cNvSpPr/>
          <p:nvPr/>
        </p:nvSpPr>
        <p:spPr>
          <a:xfrm>
            <a:off x="3867150" y="3340100"/>
            <a:ext cx="1828800" cy="1511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8D3923-ABC8-0740-8E0C-277813860233}"/>
              </a:ext>
            </a:extLst>
          </p:cNvPr>
          <p:cNvCxnSpPr>
            <a:cxnSpLocks/>
          </p:cNvCxnSpPr>
          <p:nvPr/>
        </p:nvCxnSpPr>
        <p:spPr>
          <a:xfrm flipV="1">
            <a:off x="4191000" y="2032000"/>
            <a:ext cx="0" cy="29337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524355-B801-844F-8F93-5BF35D82E4DD}"/>
              </a:ext>
            </a:extLst>
          </p:cNvPr>
          <p:cNvCxnSpPr>
            <a:cxnSpLocks/>
          </p:cNvCxnSpPr>
          <p:nvPr/>
        </p:nvCxnSpPr>
        <p:spPr>
          <a:xfrm flipV="1">
            <a:off x="5372100" y="2019300"/>
            <a:ext cx="0" cy="2946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E54F449-884C-DA46-AE2D-C01483ED84FC}"/>
              </a:ext>
            </a:extLst>
          </p:cNvPr>
          <p:cNvSpPr/>
          <p:nvPr/>
        </p:nvSpPr>
        <p:spPr>
          <a:xfrm>
            <a:off x="4190998" y="4191000"/>
            <a:ext cx="1181101" cy="1270000"/>
          </a:xfrm>
          <a:prstGeom prst="ellipse">
            <a:avLst/>
          </a:prstGeom>
          <a:solidFill>
            <a:srgbClr val="2F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112D54-A1EF-F646-8FC4-3D893B37FE5E}"/>
              </a:ext>
            </a:extLst>
          </p:cNvPr>
          <p:cNvSpPr/>
          <p:nvPr/>
        </p:nvSpPr>
        <p:spPr>
          <a:xfrm>
            <a:off x="4190997" y="3949700"/>
            <a:ext cx="1181102" cy="927100"/>
          </a:xfrm>
          <a:prstGeom prst="rect">
            <a:avLst/>
          </a:prstGeom>
          <a:solidFill>
            <a:srgbClr val="2F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60BCB1-EDF8-4049-9AA2-8ECA0A246B56}"/>
              </a:ext>
            </a:extLst>
          </p:cNvPr>
          <p:cNvSpPr/>
          <p:nvPr/>
        </p:nvSpPr>
        <p:spPr>
          <a:xfrm>
            <a:off x="6057893" y="4216400"/>
            <a:ext cx="1181100" cy="1270000"/>
          </a:xfrm>
          <a:prstGeom prst="ellips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727C8D-02C2-534D-BD12-580B0965CC8E}"/>
              </a:ext>
            </a:extLst>
          </p:cNvPr>
          <p:cNvSpPr/>
          <p:nvPr/>
        </p:nvSpPr>
        <p:spPr>
          <a:xfrm>
            <a:off x="5734043" y="3340100"/>
            <a:ext cx="1828800" cy="1511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9434D4-5F54-AB4A-B48F-BE83727BF509}"/>
              </a:ext>
            </a:extLst>
          </p:cNvPr>
          <p:cNvCxnSpPr>
            <a:cxnSpLocks/>
          </p:cNvCxnSpPr>
          <p:nvPr/>
        </p:nvCxnSpPr>
        <p:spPr>
          <a:xfrm flipV="1">
            <a:off x="6057893" y="2032000"/>
            <a:ext cx="0" cy="29337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2554EF0-38F6-4A43-BD36-C5FE9990D568}"/>
              </a:ext>
            </a:extLst>
          </p:cNvPr>
          <p:cNvCxnSpPr>
            <a:cxnSpLocks/>
          </p:cNvCxnSpPr>
          <p:nvPr/>
        </p:nvCxnSpPr>
        <p:spPr>
          <a:xfrm flipV="1">
            <a:off x="7238993" y="2019300"/>
            <a:ext cx="0" cy="2946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7A8B5EB-7701-EC4C-9934-A80B54C4DF4E}"/>
              </a:ext>
            </a:extLst>
          </p:cNvPr>
          <p:cNvSpPr/>
          <p:nvPr/>
        </p:nvSpPr>
        <p:spPr>
          <a:xfrm>
            <a:off x="6057891" y="4191000"/>
            <a:ext cx="1181101" cy="127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915F6C-5E1D-7B4E-88FD-E0DD44EA109D}"/>
              </a:ext>
            </a:extLst>
          </p:cNvPr>
          <p:cNvSpPr/>
          <p:nvPr/>
        </p:nvSpPr>
        <p:spPr>
          <a:xfrm>
            <a:off x="6057890" y="2667000"/>
            <a:ext cx="1181102" cy="2209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45B741E-6872-3842-837E-57D8DE6372A5}"/>
              </a:ext>
            </a:extLst>
          </p:cNvPr>
          <p:cNvSpPr/>
          <p:nvPr/>
        </p:nvSpPr>
        <p:spPr>
          <a:xfrm>
            <a:off x="6388094" y="4423549"/>
            <a:ext cx="495300" cy="76508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AC32B2-B1EB-8043-B051-05FE166DDFC6}"/>
              </a:ext>
            </a:extLst>
          </p:cNvPr>
          <p:cNvSpPr/>
          <p:nvPr/>
        </p:nvSpPr>
        <p:spPr>
          <a:xfrm>
            <a:off x="6562717" y="403135"/>
            <a:ext cx="146055" cy="4292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F64AFD-3333-A84B-B244-B40AF040422E}"/>
              </a:ext>
            </a:extLst>
          </p:cNvPr>
          <p:cNvSpPr/>
          <p:nvPr/>
        </p:nvSpPr>
        <p:spPr>
          <a:xfrm>
            <a:off x="6545261" y="4408703"/>
            <a:ext cx="180966" cy="4347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F2C56B-B73F-D64C-92F3-0F573DD53202}"/>
              </a:ext>
            </a:extLst>
          </p:cNvPr>
          <p:cNvSpPr/>
          <p:nvPr/>
        </p:nvSpPr>
        <p:spPr>
          <a:xfrm>
            <a:off x="6609063" y="2007804"/>
            <a:ext cx="45719" cy="28241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ACDA95D-CFCD-DC49-8CC3-030A618098A9}"/>
              </a:ext>
            </a:extLst>
          </p:cNvPr>
          <p:cNvSpPr/>
          <p:nvPr/>
        </p:nvSpPr>
        <p:spPr>
          <a:xfrm>
            <a:off x="6526361" y="4551136"/>
            <a:ext cx="211122" cy="4324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A8A1409-8951-7649-B611-90929D842988}"/>
              </a:ext>
            </a:extLst>
          </p:cNvPr>
          <p:cNvCxnSpPr/>
          <p:nvPr/>
        </p:nvCxnSpPr>
        <p:spPr>
          <a:xfrm>
            <a:off x="3213100" y="2549435"/>
            <a:ext cx="97789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50804F8-CC7B-2142-8D4E-0699E1F2C6B9}"/>
              </a:ext>
            </a:extLst>
          </p:cNvPr>
          <p:cNvCxnSpPr>
            <a:cxnSpLocks/>
          </p:cNvCxnSpPr>
          <p:nvPr/>
        </p:nvCxnSpPr>
        <p:spPr>
          <a:xfrm>
            <a:off x="5372099" y="2549435"/>
            <a:ext cx="66675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5F0B704-9F58-BD42-BFDE-2AE33BEB6D63}"/>
              </a:ext>
            </a:extLst>
          </p:cNvPr>
          <p:cNvCxnSpPr>
            <a:cxnSpLocks/>
          </p:cNvCxnSpPr>
          <p:nvPr/>
        </p:nvCxnSpPr>
        <p:spPr>
          <a:xfrm>
            <a:off x="7238992" y="2549435"/>
            <a:ext cx="93980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ED32210-4A96-8B41-8754-70DDA8AD5BF8}"/>
              </a:ext>
            </a:extLst>
          </p:cNvPr>
          <p:cNvSpPr/>
          <p:nvPr/>
        </p:nvSpPr>
        <p:spPr>
          <a:xfrm>
            <a:off x="635000" y="825500"/>
            <a:ext cx="2019300" cy="800100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7B0CC5-1E27-6A41-AF4B-C8436BF3B3A6}"/>
              </a:ext>
            </a:extLst>
          </p:cNvPr>
          <p:cNvSpPr txBox="1"/>
          <p:nvPr/>
        </p:nvSpPr>
        <p:spPr>
          <a:xfrm>
            <a:off x="733422" y="838200"/>
            <a:ext cx="2019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 Rounded MT Bold" panose="020F0704030504030204" pitchFamily="34" charset="77"/>
              </a:rPr>
              <a:t>08:15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D557C3-9E33-854E-B01C-18BE92432346}"/>
              </a:ext>
            </a:extLst>
          </p:cNvPr>
          <p:cNvSpPr txBox="1"/>
          <p:nvPr/>
        </p:nvSpPr>
        <p:spPr>
          <a:xfrm>
            <a:off x="1155700" y="1691333"/>
            <a:ext cx="97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Rounded MT Bold" panose="020F0704030504030204" pitchFamily="34" charset="77"/>
              </a:rPr>
              <a:t>timer</a:t>
            </a:r>
          </a:p>
        </p:txBody>
      </p:sp>
    </p:spTree>
    <p:extLst>
      <p:ext uri="{BB962C8B-B14F-4D97-AF65-F5344CB8AC3E}">
        <p14:creationId xmlns:p14="http://schemas.microsoft.com/office/powerpoint/2010/main" val="3991816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6E4A88A-4C41-204D-AB83-F88A887698B3}"/>
              </a:ext>
            </a:extLst>
          </p:cNvPr>
          <p:cNvSpPr/>
          <p:nvPr/>
        </p:nvSpPr>
        <p:spPr>
          <a:xfrm>
            <a:off x="3213100" y="593467"/>
            <a:ext cx="4965700" cy="493240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2456370-9243-2348-AE82-A2A0FDC740A1}"/>
              </a:ext>
            </a:extLst>
          </p:cNvPr>
          <p:cNvSpPr/>
          <p:nvPr/>
        </p:nvSpPr>
        <p:spPr>
          <a:xfrm>
            <a:off x="2654300" y="403135"/>
            <a:ext cx="6769100" cy="1006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9CD2C80-D4C3-F34F-8F51-21957935176A}"/>
              </a:ext>
            </a:extLst>
          </p:cNvPr>
          <p:cNvSpPr/>
          <p:nvPr/>
        </p:nvSpPr>
        <p:spPr>
          <a:xfrm>
            <a:off x="4191000" y="4216400"/>
            <a:ext cx="1181100" cy="1270000"/>
          </a:xfrm>
          <a:prstGeom prst="ellips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4AA7F1-F834-B54E-B205-9F32713CEFDF}"/>
              </a:ext>
            </a:extLst>
          </p:cNvPr>
          <p:cNvSpPr/>
          <p:nvPr/>
        </p:nvSpPr>
        <p:spPr>
          <a:xfrm>
            <a:off x="3867150" y="3340100"/>
            <a:ext cx="1828800" cy="1511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8D3923-ABC8-0740-8E0C-277813860233}"/>
              </a:ext>
            </a:extLst>
          </p:cNvPr>
          <p:cNvCxnSpPr>
            <a:cxnSpLocks/>
          </p:cNvCxnSpPr>
          <p:nvPr/>
        </p:nvCxnSpPr>
        <p:spPr>
          <a:xfrm flipV="1">
            <a:off x="4191000" y="2032000"/>
            <a:ext cx="0" cy="29337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524355-B801-844F-8F93-5BF35D82E4DD}"/>
              </a:ext>
            </a:extLst>
          </p:cNvPr>
          <p:cNvCxnSpPr>
            <a:cxnSpLocks/>
          </p:cNvCxnSpPr>
          <p:nvPr/>
        </p:nvCxnSpPr>
        <p:spPr>
          <a:xfrm flipV="1">
            <a:off x="5372100" y="2019300"/>
            <a:ext cx="0" cy="2946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E54F449-884C-DA46-AE2D-C01483ED84FC}"/>
              </a:ext>
            </a:extLst>
          </p:cNvPr>
          <p:cNvSpPr/>
          <p:nvPr/>
        </p:nvSpPr>
        <p:spPr>
          <a:xfrm>
            <a:off x="4190998" y="4191000"/>
            <a:ext cx="1181101" cy="1270000"/>
          </a:xfrm>
          <a:prstGeom prst="ellipse">
            <a:avLst/>
          </a:prstGeom>
          <a:solidFill>
            <a:srgbClr val="2F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112D54-A1EF-F646-8FC4-3D893B37FE5E}"/>
              </a:ext>
            </a:extLst>
          </p:cNvPr>
          <p:cNvSpPr/>
          <p:nvPr/>
        </p:nvSpPr>
        <p:spPr>
          <a:xfrm>
            <a:off x="4190997" y="3949700"/>
            <a:ext cx="1181102" cy="927100"/>
          </a:xfrm>
          <a:prstGeom prst="rect">
            <a:avLst/>
          </a:prstGeom>
          <a:solidFill>
            <a:srgbClr val="2F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60BCB1-EDF8-4049-9AA2-8ECA0A246B56}"/>
              </a:ext>
            </a:extLst>
          </p:cNvPr>
          <p:cNvSpPr/>
          <p:nvPr/>
        </p:nvSpPr>
        <p:spPr>
          <a:xfrm>
            <a:off x="6057893" y="4216400"/>
            <a:ext cx="1181100" cy="1270000"/>
          </a:xfrm>
          <a:prstGeom prst="ellips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727C8D-02C2-534D-BD12-580B0965CC8E}"/>
              </a:ext>
            </a:extLst>
          </p:cNvPr>
          <p:cNvSpPr/>
          <p:nvPr/>
        </p:nvSpPr>
        <p:spPr>
          <a:xfrm>
            <a:off x="5734043" y="3340100"/>
            <a:ext cx="1828800" cy="1511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9434D4-5F54-AB4A-B48F-BE83727BF509}"/>
              </a:ext>
            </a:extLst>
          </p:cNvPr>
          <p:cNvCxnSpPr>
            <a:cxnSpLocks/>
          </p:cNvCxnSpPr>
          <p:nvPr/>
        </p:nvCxnSpPr>
        <p:spPr>
          <a:xfrm flipV="1">
            <a:off x="6057893" y="2032000"/>
            <a:ext cx="0" cy="29337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2554EF0-38F6-4A43-BD36-C5FE9990D568}"/>
              </a:ext>
            </a:extLst>
          </p:cNvPr>
          <p:cNvCxnSpPr>
            <a:cxnSpLocks/>
          </p:cNvCxnSpPr>
          <p:nvPr/>
        </p:nvCxnSpPr>
        <p:spPr>
          <a:xfrm flipV="1">
            <a:off x="7238993" y="2019300"/>
            <a:ext cx="0" cy="2946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7A8B5EB-7701-EC4C-9934-A80B54C4DF4E}"/>
              </a:ext>
            </a:extLst>
          </p:cNvPr>
          <p:cNvSpPr/>
          <p:nvPr/>
        </p:nvSpPr>
        <p:spPr>
          <a:xfrm>
            <a:off x="6057891" y="4191000"/>
            <a:ext cx="1181101" cy="127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915F6C-5E1D-7B4E-88FD-E0DD44EA109D}"/>
              </a:ext>
            </a:extLst>
          </p:cNvPr>
          <p:cNvSpPr/>
          <p:nvPr/>
        </p:nvSpPr>
        <p:spPr>
          <a:xfrm>
            <a:off x="6057890" y="2667000"/>
            <a:ext cx="1181102" cy="2209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45B741E-6872-3842-837E-57D8DE6372A5}"/>
              </a:ext>
            </a:extLst>
          </p:cNvPr>
          <p:cNvSpPr/>
          <p:nvPr/>
        </p:nvSpPr>
        <p:spPr>
          <a:xfrm>
            <a:off x="6388094" y="4423549"/>
            <a:ext cx="495300" cy="76508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AC32B2-B1EB-8043-B051-05FE166DDFC6}"/>
              </a:ext>
            </a:extLst>
          </p:cNvPr>
          <p:cNvSpPr/>
          <p:nvPr/>
        </p:nvSpPr>
        <p:spPr>
          <a:xfrm>
            <a:off x="6562717" y="403135"/>
            <a:ext cx="146055" cy="4292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F64AFD-3333-A84B-B244-B40AF040422E}"/>
              </a:ext>
            </a:extLst>
          </p:cNvPr>
          <p:cNvSpPr/>
          <p:nvPr/>
        </p:nvSpPr>
        <p:spPr>
          <a:xfrm>
            <a:off x="6545261" y="4408703"/>
            <a:ext cx="180966" cy="4347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F2C56B-B73F-D64C-92F3-0F573DD53202}"/>
              </a:ext>
            </a:extLst>
          </p:cNvPr>
          <p:cNvSpPr/>
          <p:nvPr/>
        </p:nvSpPr>
        <p:spPr>
          <a:xfrm>
            <a:off x="6609063" y="2007804"/>
            <a:ext cx="45719" cy="28241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ACDA95D-CFCD-DC49-8CC3-030A618098A9}"/>
              </a:ext>
            </a:extLst>
          </p:cNvPr>
          <p:cNvSpPr/>
          <p:nvPr/>
        </p:nvSpPr>
        <p:spPr>
          <a:xfrm>
            <a:off x="6526361" y="4551136"/>
            <a:ext cx="211122" cy="4324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A8A1409-8951-7649-B611-90929D842988}"/>
              </a:ext>
            </a:extLst>
          </p:cNvPr>
          <p:cNvCxnSpPr/>
          <p:nvPr/>
        </p:nvCxnSpPr>
        <p:spPr>
          <a:xfrm>
            <a:off x="3213100" y="2549435"/>
            <a:ext cx="97789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50804F8-CC7B-2142-8D4E-0699E1F2C6B9}"/>
              </a:ext>
            </a:extLst>
          </p:cNvPr>
          <p:cNvCxnSpPr>
            <a:cxnSpLocks/>
          </p:cNvCxnSpPr>
          <p:nvPr/>
        </p:nvCxnSpPr>
        <p:spPr>
          <a:xfrm>
            <a:off x="5372099" y="2549435"/>
            <a:ext cx="66675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5F0B704-9F58-BD42-BFDE-2AE33BEB6D63}"/>
              </a:ext>
            </a:extLst>
          </p:cNvPr>
          <p:cNvCxnSpPr>
            <a:cxnSpLocks/>
          </p:cNvCxnSpPr>
          <p:nvPr/>
        </p:nvCxnSpPr>
        <p:spPr>
          <a:xfrm>
            <a:off x="7238992" y="2549435"/>
            <a:ext cx="93980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ED32210-4A96-8B41-8754-70DDA8AD5BF8}"/>
              </a:ext>
            </a:extLst>
          </p:cNvPr>
          <p:cNvSpPr/>
          <p:nvPr/>
        </p:nvSpPr>
        <p:spPr>
          <a:xfrm>
            <a:off x="635000" y="825500"/>
            <a:ext cx="2019300" cy="800100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7B0CC5-1E27-6A41-AF4B-C8436BF3B3A6}"/>
              </a:ext>
            </a:extLst>
          </p:cNvPr>
          <p:cNvSpPr txBox="1"/>
          <p:nvPr/>
        </p:nvSpPr>
        <p:spPr>
          <a:xfrm>
            <a:off x="733422" y="838200"/>
            <a:ext cx="2019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 Rounded MT Bold" panose="020F0704030504030204" pitchFamily="34" charset="77"/>
              </a:rPr>
              <a:t>08:15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D557C3-9E33-854E-B01C-18BE92432346}"/>
              </a:ext>
            </a:extLst>
          </p:cNvPr>
          <p:cNvSpPr txBox="1"/>
          <p:nvPr/>
        </p:nvSpPr>
        <p:spPr>
          <a:xfrm>
            <a:off x="1155700" y="1691333"/>
            <a:ext cx="97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Rounded MT Bold" panose="020F0704030504030204" pitchFamily="34" charset="77"/>
              </a:rPr>
              <a:t>timer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AD28544-A532-9D44-9121-9207072557B1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1155700" y="1875999"/>
            <a:ext cx="0" cy="1183669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AE1E396-F198-C748-A5E1-0B7373A2601E}"/>
              </a:ext>
            </a:extLst>
          </p:cNvPr>
          <p:cNvSpPr txBox="1"/>
          <p:nvPr/>
        </p:nvSpPr>
        <p:spPr>
          <a:xfrm>
            <a:off x="279407" y="3163670"/>
            <a:ext cx="1762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Dependent variable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64AB720-DF1D-2346-9BE0-06E58070E66F}"/>
              </a:ext>
            </a:extLst>
          </p:cNvPr>
          <p:cNvCxnSpPr>
            <a:cxnSpLocks/>
          </p:cNvCxnSpPr>
          <p:nvPr/>
        </p:nvCxnSpPr>
        <p:spPr>
          <a:xfrm flipH="1">
            <a:off x="6841328" y="1222920"/>
            <a:ext cx="2416972" cy="1712149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E6ED306-492A-C044-85C6-482EAB65AC96}"/>
              </a:ext>
            </a:extLst>
          </p:cNvPr>
          <p:cNvSpPr txBox="1"/>
          <p:nvPr/>
        </p:nvSpPr>
        <p:spPr>
          <a:xfrm>
            <a:off x="9018592" y="739256"/>
            <a:ext cx="1762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Control variables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62AE439-9D50-394F-B841-9405FAEE1E45}"/>
              </a:ext>
            </a:extLst>
          </p:cNvPr>
          <p:cNvCxnSpPr>
            <a:cxnSpLocks/>
          </p:cNvCxnSpPr>
          <p:nvPr/>
        </p:nvCxnSpPr>
        <p:spPr>
          <a:xfrm flipH="1">
            <a:off x="4673600" y="1222920"/>
            <a:ext cx="4584701" cy="2661911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019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6E4A88A-4C41-204D-AB83-F88A887698B3}"/>
              </a:ext>
            </a:extLst>
          </p:cNvPr>
          <p:cNvSpPr/>
          <p:nvPr/>
        </p:nvSpPr>
        <p:spPr>
          <a:xfrm>
            <a:off x="3213100" y="593467"/>
            <a:ext cx="4965700" cy="493240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2456370-9243-2348-AE82-A2A0FDC740A1}"/>
              </a:ext>
            </a:extLst>
          </p:cNvPr>
          <p:cNvSpPr/>
          <p:nvPr/>
        </p:nvSpPr>
        <p:spPr>
          <a:xfrm>
            <a:off x="2654300" y="403135"/>
            <a:ext cx="6769100" cy="1006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9CD2C80-D4C3-F34F-8F51-21957935176A}"/>
              </a:ext>
            </a:extLst>
          </p:cNvPr>
          <p:cNvSpPr/>
          <p:nvPr/>
        </p:nvSpPr>
        <p:spPr>
          <a:xfrm>
            <a:off x="4191000" y="4216400"/>
            <a:ext cx="1181100" cy="1270000"/>
          </a:xfrm>
          <a:prstGeom prst="ellips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4AA7F1-F834-B54E-B205-9F32713CEFDF}"/>
              </a:ext>
            </a:extLst>
          </p:cNvPr>
          <p:cNvSpPr/>
          <p:nvPr/>
        </p:nvSpPr>
        <p:spPr>
          <a:xfrm>
            <a:off x="3867150" y="3340100"/>
            <a:ext cx="1828800" cy="1511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8D3923-ABC8-0740-8E0C-277813860233}"/>
              </a:ext>
            </a:extLst>
          </p:cNvPr>
          <p:cNvCxnSpPr>
            <a:cxnSpLocks/>
          </p:cNvCxnSpPr>
          <p:nvPr/>
        </p:nvCxnSpPr>
        <p:spPr>
          <a:xfrm flipV="1">
            <a:off x="4191000" y="2032000"/>
            <a:ext cx="0" cy="29337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524355-B801-844F-8F93-5BF35D82E4DD}"/>
              </a:ext>
            </a:extLst>
          </p:cNvPr>
          <p:cNvCxnSpPr>
            <a:cxnSpLocks/>
          </p:cNvCxnSpPr>
          <p:nvPr/>
        </p:nvCxnSpPr>
        <p:spPr>
          <a:xfrm flipV="1">
            <a:off x="5372100" y="2019300"/>
            <a:ext cx="0" cy="2946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E54F449-884C-DA46-AE2D-C01483ED84FC}"/>
              </a:ext>
            </a:extLst>
          </p:cNvPr>
          <p:cNvSpPr/>
          <p:nvPr/>
        </p:nvSpPr>
        <p:spPr>
          <a:xfrm>
            <a:off x="4190998" y="4191000"/>
            <a:ext cx="1181101" cy="1270000"/>
          </a:xfrm>
          <a:prstGeom prst="ellipse">
            <a:avLst/>
          </a:prstGeom>
          <a:solidFill>
            <a:srgbClr val="2F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112D54-A1EF-F646-8FC4-3D893B37FE5E}"/>
              </a:ext>
            </a:extLst>
          </p:cNvPr>
          <p:cNvSpPr/>
          <p:nvPr/>
        </p:nvSpPr>
        <p:spPr>
          <a:xfrm>
            <a:off x="4190997" y="3949700"/>
            <a:ext cx="1181102" cy="927100"/>
          </a:xfrm>
          <a:prstGeom prst="rect">
            <a:avLst/>
          </a:prstGeom>
          <a:solidFill>
            <a:srgbClr val="2F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60BCB1-EDF8-4049-9AA2-8ECA0A246B56}"/>
              </a:ext>
            </a:extLst>
          </p:cNvPr>
          <p:cNvSpPr/>
          <p:nvPr/>
        </p:nvSpPr>
        <p:spPr>
          <a:xfrm>
            <a:off x="6057893" y="4216400"/>
            <a:ext cx="1181100" cy="1270000"/>
          </a:xfrm>
          <a:prstGeom prst="ellips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727C8D-02C2-534D-BD12-580B0965CC8E}"/>
              </a:ext>
            </a:extLst>
          </p:cNvPr>
          <p:cNvSpPr/>
          <p:nvPr/>
        </p:nvSpPr>
        <p:spPr>
          <a:xfrm>
            <a:off x="5734043" y="3340100"/>
            <a:ext cx="1828800" cy="1511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9434D4-5F54-AB4A-B48F-BE83727BF509}"/>
              </a:ext>
            </a:extLst>
          </p:cNvPr>
          <p:cNvCxnSpPr>
            <a:cxnSpLocks/>
          </p:cNvCxnSpPr>
          <p:nvPr/>
        </p:nvCxnSpPr>
        <p:spPr>
          <a:xfrm flipV="1">
            <a:off x="6057893" y="2032000"/>
            <a:ext cx="0" cy="29337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2554EF0-38F6-4A43-BD36-C5FE9990D568}"/>
              </a:ext>
            </a:extLst>
          </p:cNvPr>
          <p:cNvCxnSpPr>
            <a:cxnSpLocks/>
          </p:cNvCxnSpPr>
          <p:nvPr/>
        </p:nvCxnSpPr>
        <p:spPr>
          <a:xfrm flipV="1">
            <a:off x="7238993" y="2019300"/>
            <a:ext cx="0" cy="2946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7A8B5EB-7701-EC4C-9934-A80B54C4DF4E}"/>
              </a:ext>
            </a:extLst>
          </p:cNvPr>
          <p:cNvSpPr/>
          <p:nvPr/>
        </p:nvSpPr>
        <p:spPr>
          <a:xfrm>
            <a:off x="6057891" y="4191000"/>
            <a:ext cx="1181101" cy="127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915F6C-5E1D-7B4E-88FD-E0DD44EA109D}"/>
              </a:ext>
            </a:extLst>
          </p:cNvPr>
          <p:cNvSpPr/>
          <p:nvPr/>
        </p:nvSpPr>
        <p:spPr>
          <a:xfrm>
            <a:off x="6057890" y="2667000"/>
            <a:ext cx="1181102" cy="2209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45B741E-6872-3842-837E-57D8DE6372A5}"/>
              </a:ext>
            </a:extLst>
          </p:cNvPr>
          <p:cNvSpPr/>
          <p:nvPr/>
        </p:nvSpPr>
        <p:spPr>
          <a:xfrm>
            <a:off x="6388094" y="4423549"/>
            <a:ext cx="495300" cy="76508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AC32B2-B1EB-8043-B051-05FE166DDFC6}"/>
              </a:ext>
            </a:extLst>
          </p:cNvPr>
          <p:cNvSpPr/>
          <p:nvPr/>
        </p:nvSpPr>
        <p:spPr>
          <a:xfrm>
            <a:off x="6562717" y="403135"/>
            <a:ext cx="146055" cy="4292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F64AFD-3333-A84B-B244-B40AF040422E}"/>
              </a:ext>
            </a:extLst>
          </p:cNvPr>
          <p:cNvSpPr/>
          <p:nvPr/>
        </p:nvSpPr>
        <p:spPr>
          <a:xfrm>
            <a:off x="6545261" y="4408703"/>
            <a:ext cx="180966" cy="4347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F2C56B-B73F-D64C-92F3-0F573DD53202}"/>
              </a:ext>
            </a:extLst>
          </p:cNvPr>
          <p:cNvSpPr/>
          <p:nvPr/>
        </p:nvSpPr>
        <p:spPr>
          <a:xfrm>
            <a:off x="6609063" y="2007804"/>
            <a:ext cx="45719" cy="28241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ACDA95D-CFCD-DC49-8CC3-030A618098A9}"/>
              </a:ext>
            </a:extLst>
          </p:cNvPr>
          <p:cNvSpPr/>
          <p:nvPr/>
        </p:nvSpPr>
        <p:spPr>
          <a:xfrm>
            <a:off x="6526361" y="4551136"/>
            <a:ext cx="211122" cy="4324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A8A1409-8951-7649-B611-90929D842988}"/>
              </a:ext>
            </a:extLst>
          </p:cNvPr>
          <p:cNvCxnSpPr/>
          <p:nvPr/>
        </p:nvCxnSpPr>
        <p:spPr>
          <a:xfrm>
            <a:off x="3213100" y="2549435"/>
            <a:ext cx="97789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50804F8-CC7B-2142-8D4E-0699E1F2C6B9}"/>
              </a:ext>
            </a:extLst>
          </p:cNvPr>
          <p:cNvCxnSpPr>
            <a:cxnSpLocks/>
          </p:cNvCxnSpPr>
          <p:nvPr/>
        </p:nvCxnSpPr>
        <p:spPr>
          <a:xfrm>
            <a:off x="5372099" y="2549435"/>
            <a:ext cx="66675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5F0B704-9F58-BD42-BFDE-2AE33BEB6D63}"/>
              </a:ext>
            </a:extLst>
          </p:cNvPr>
          <p:cNvCxnSpPr>
            <a:cxnSpLocks/>
          </p:cNvCxnSpPr>
          <p:nvPr/>
        </p:nvCxnSpPr>
        <p:spPr>
          <a:xfrm>
            <a:off x="7238992" y="2549435"/>
            <a:ext cx="93980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ED32210-4A96-8B41-8754-70DDA8AD5BF8}"/>
              </a:ext>
            </a:extLst>
          </p:cNvPr>
          <p:cNvSpPr/>
          <p:nvPr/>
        </p:nvSpPr>
        <p:spPr>
          <a:xfrm>
            <a:off x="635000" y="825500"/>
            <a:ext cx="2019300" cy="800100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7B0CC5-1E27-6A41-AF4B-C8436BF3B3A6}"/>
              </a:ext>
            </a:extLst>
          </p:cNvPr>
          <p:cNvSpPr txBox="1"/>
          <p:nvPr/>
        </p:nvSpPr>
        <p:spPr>
          <a:xfrm>
            <a:off x="733422" y="838200"/>
            <a:ext cx="2019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 Rounded MT Bold" panose="020F0704030504030204" pitchFamily="34" charset="77"/>
              </a:rPr>
              <a:t>08:15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D557C3-9E33-854E-B01C-18BE92432346}"/>
              </a:ext>
            </a:extLst>
          </p:cNvPr>
          <p:cNvSpPr txBox="1"/>
          <p:nvPr/>
        </p:nvSpPr>
        <p:spPr>
          <a:xfrm>
            <a:off x="1155700" y="1691333"/>
            <a:ext cx="97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Rounded MT Bold" panose="020F0704030504030204" pitchFamily="34" charset="77"/>
              </a:rPr>
              <a:t>timer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6ED306-492A-C044-85C6-482EAB65AC96}"/>
              </a:ext>
            </a:extLst>
          </p:cNvPr>
          <p:cNvSpPr txBox="1"/>
          <p:nvPr/>
        </p:nvSpPr>
        <p:spPr>
          <a:xfrm>
            <a:off x="8864589" y="2971801"/>
            <a:ext cx="2282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Clean test tubes!!</a:t>
            </a:r>
          </a:p>
        </p:txBody>
      </p:sp>
    </p:spTree>
    <p:extLst>
      <p:ext uri="{BB962C8B-B14F-4D97-AF65-F5344CB8AC3E}">
        <p14:creationId xmlns:p14="http://schemas.microsoft.com/office/powerpoint/2010/main" val="3186958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8BA833-CAA7-7142-BB5A-E2F9DC90001C}"/>
              </a:ext>
            </a:extLst>
          </p:cNvPr>
          <p:cNvCxnSpPr/>
          <p:nvPr/>
        </p:nvCxnSpPr>
        <p:spPr>
          <a:xfrm>
            <a:off x="3187700" y="990600"/>
            <a:ext cx="0" cy="426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FE98462-F5FA-DB44-96B7-45C164812D43}"/>
              </a:ext>
            </a:extLst>
          </p:cNvPr>
          <p:cNvCxnSpPr>
            <a:cxnSpLocks/>
          </p:cNvCxnSpPr>
          <p:nvPr/>
        </p:nvCxnSpPr>
        <p:spPr>
          <a:xfrm flipH="1">
            <a:off x="3187700" y="5257800"/>
            <a:ext cx="49911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FD7E17A6-7EFC-B545-8F78-ECBCB1585546}"/>
              </a:ext>
            </a:extLst>
          </p:cNvPr>
          <p:cNvSpPr/>
          <p:nvPr/>
        </p:nvSpPr>
        <p:spPr>
          <a:xfrm>
            <a:off x="3416300" y="1511300"/>
            <a:ext cx="4241800" cy="3314718"/>
          </a:xfrm>
          <a:custGeom>
            <a:avLst/>
            <a:gdLst>
              <a:gd name="connsiteX0" fmla="*/ 0 w 4241800"/>
              <a:gd name="connsiteY0" fmla="*/ 0 h 3314718"/>
              <a:gd name="connsiteX1" fmla="*/ 2832100 w 4241800"/>
              <a:gd name="connsiteY1" fmla="*/ 3314700 h 3314718"/>
              <a:gd name="connsiteX2" fmla="*/ 4241800 w 4241800"/>
              <a:gd name="connsiteY2" fmla="*/ 38100 h 331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1800" h="3314718">
                <a:moveTo>
                  <a:pt x="0" y="0"/>
                </a:moveTo>
                <a:cubicBezTo>
                  <a:pt x="1062566" y="1654175"/>
                  <a:pt x="2125133" y="3308350"/>
                  <a:pt x="2832100" y="3314700"/>
                </a:cubicBezTo>
                <a:cubicBezTo>
                  <a:pt x="3539067" y="3321050"/>
                  <a:pt x="3890433" y="1679575"/>
                  <a:pt x="4241800" y="38100"/>
                </a:cubicBezTo>
              </a:path>
            </a:pathLst>
          </a:custGeom>
          <a:noFill/>
          <a:ln w="317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26B95D-6798-A64F-97D7-20DE551970A5}"/>
              </a:ext>
            </a:extLst>
          </p:cNvPr>
          <p:cNvSpPr txBox="1"/>
          <p:nvPr/>
        </p:nvSpPr>
        <p:spPr>
          <a:xfrm rot="16200000">
            <a:off x="1752312" y="2831813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 Rounded MT Bold" panose="020F0704030504030204" pitchFamily="34" charset="77"/>
              </a:rPr>
              <a:t>Time for reaction to turn yellow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FB3D18-55A9-7E48-857B-02B927EB40EF}"/>
              </a:ext>
            </a:extLst>
          </p:cNvPr>
          <p:cNvSpPr txBox="1"/>
          <p:nvPr/>
        </p:nvSpPr>
        <p:spPr>
          <a:xfrm>
            <a:off x="4540250" y="5231842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 Rounded MT Bold" panose="020F0704030504030204" pitchFamily="34" charset="77"/>
              </a:rPr>
              <a:t>Temperature (</a:t>
            </a:r>
            <a:r>
              <a:rPr lang="en-US" sz="1600" baseline="30000" dirty="0">
                <a:latin typeface="Arial Rounded MT Bold" panose="020F0704030504030204" pitchFamily="34" charset="77"/>
              </a:rPr>
              <a:t>0</a:t>
            </a:r>
            <a:r>
              <a:rPr lang="en-US" sz="1600" dirty="0">
                <a:latin typeface="Arial Rounded MT Bold" panose="020F0704030504030204" pitchFamily="34" charset="77"/>
              </a:rPr>
              <a:t>C)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28EB448-604E-3743-BA16-E92705DC99A8}"/>
              </a:ext>
            </a:extLst>
          </p:cNvPr>
          <p:cNvCxnSpPr/>
          <p:nvPr/>
        </p:nvCxnSpPr>
        <p:spPr>
          <a:xfrm flipH="1">
            <a:off x="4305300" y="1193800"/>
            <a:ext cx="1231900" cy="1003300"/>
          </a:xfrm>
          <a:prstGeom prst="straightConnector1">
            <a:avLst/>
          </a:prstGeom>
          <a:ln w="76200">
            <a:solidFill>
              <a:srgbClr val="A96C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D05788D-3F8A-1B43-A2EB-4560A1B5A1D1}"/>
              </a:ext>
            </a:extLst>
          </p:cNvPr>
          <p:cNvSpPr txBox="1"/>
          <p:nvPr/>
        </p:nvSpPr>
        <p:spPr>
          <a:xfrm>
            <a:off x="5308600" y="782310"/>
            <a:ext cx="157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A96CB4"/>
                </a:solidFill>
                <a:latin typeface="Arial Rounded MT Bold" panose="020F0704030504030204" pitchFamily="34" charset="77"/>
              </a:rPr>
              <a:t>Slow reaction</a:t>
            </a:r>
          </a:p>
        </p:txBody>
      </p:sp>
    </p:spTree>
    <p:extLst>
      <p:ext uri="{BB962C8B-B14F-4D97-AF65-F5344CB8AC3E}">
        <p14:creationId xmlns:p14="http://schemas.microsoft.com/office/powerpoint/2010/main" val="2166688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8BA833-CAA7-7142-BB5A-E2F9DC90001C}"/>
              </a:ext>
            </a:extLst>
          </p:cNvPr>
          <p:cNvCxnSpPr/>
          <p:nvPr/>
        </p:nvCxnSpPr>
        <p:spPr>
          <a:xfrm>
            <a:off x="3187700" y="990600"/>
            <a:ext cx="0" cy="426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FE98462-F5FA-DB44-96B7-45C164812D43}"/>
              </a:ext>
            </a:extLst>
          </p:cNvPr>
          <p:cNvCxnSpPr>
            <a:cxnSpLocks/>
          </p:cNvCxnSpPr>
          <p:nvPr/>
        </p:nvCxnSpPr>
        <p:spPr>
          <a:xfrm flipH="1">
            <a:off x="3187700" y="5257800"/>
            <a:ext cx="49911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FD7E17A6-7EFC-B545-8F78-ECBCB1585546}"/>
              </a:ext>
            </a:extLst>
          </p:cNvPr>
          <p:cNvSpPr/>
          <p:nvPr/>
        </p:nvSpPr>
        <p:spPr>
          <a:xfrm>
            <a:off x="3416300" y="1511300"/>
            <a:ext cx="4241800" cy="3314718"/>
          </a:xfrm>
          <a:custGeom>
            <a:avLst/>
            <a:gdLst>
              <a:gd name="connsiteX0" fmla="*/ 0 w 4241800"/>
              <a:gd name="connsiteY0" fmla="*/ 0 h 3314718"/>
              <a:gd name="connsiteX1" fmla="*/ 2832100 w 4241800"/>
              <a:gd name="connsiteY1" fmla="*/ 3314700 h 3314718"/>
              <a:gd name="connsiteX2" fmla="*/ 4241800 w 4241800"/>
              <a:gd name="connsiteY2" fmla="*/ 38100 h 331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1800" h="3314718">
                <a:moveTo>
                  <a:pt x="0" y="0"/>
                </a:moveTo>
                <a:cubicBezTo>
                  <a:pt x="1062566" y="1654175"/>
                  <a:pt x="2125133" y="3308350"/>
                  <a:pt x="2832100" y="3314700"/>
                </a:cubicBezTo>
                <a:cubicBezTo>
                  <a:pt x="3539067" y="3321050"/>
                  <a:pt x="3890433" y="1679575"/>
                  <a:pt x="4241800" y="38100"/>
                </a:cubicBezTo>
              </a:path>
            </a:pathLst>
          </a:custGeom>
          <a:noFill/>
          <a:ln w="317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26B95D-6798-A64F-97D7-20DE551970A5}"/>
              </a:ext>
            </a:extLst>
          </p:cNvPr>
          <p:cNvSpPr txBox="1"/>
          <p:nvPr/>
        </p:nvSpPr>
        <p:spPr>
          <a:xfrm rot="16200000">
            <a:off x="1752312" y="2831813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 Rounded MT Bold" panose="020F0704030504030204" pitchFamily="34" charset="77"/>
              </a:rPr>
              <a:t>Time for reaction to turn yellow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FB3D18-55A9-7E48-857B-02B927EB40EF}"/>
              </a:ext>
            </a:extLst>
          </p:cNvPr>
          <p:cNvSpPr txBox="1"/>
          <p:nvPr/>
        </p:nvSpPr>
        <p:spPr>
          <a:xfrm>
            <a:off x="4540250" y="5231842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 Rounded MT Bold" panose="020F0704030504030204" pitchFamily="34" charset="77"/>
              </a:rPr>
              <a:t>Temperature (</a:t>
            </a:r>
            <a:r>
              <a:rPr lang="en-US" sz="1600" baseline="30000" dirty="0">
                <a:latin typeface="Arial Rounded MT Bold" panose="020F0704030504030204" pitchFamily="34" charset="77"/>
              </a:rPr>
              <a:t>0</a:t>
            </a:r>
            <a:r>
              <a:rPr lang="en-US" sz="1600" dirty="0">
                <a:latin typeface="Arial Rounded MT Bold" panose="020F0704030504030204" pitchFamily="34" charset="77"/>
              </a:rPr>
              <a:t>C)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28EB448-604E-3743-BA16-E92705DC99A8}"/>
              </a:ext>
            </a:extLst>
          </p:cNvPr>
          <p:cNvCxnSpPr>
            <a:cxnSpLocks/>
          </p:cNvCxnSpPr>
          <p:nvPr/>
        </p:nvCxnSpPr>
        <p:spPr>
          <a:xfrm>
            <a:off x="5829300" y="1981200"/>
            <a:ext cx="266700" cy="2400300"/>
          </a:xfrm>
          <a:prstGeom prst="straightConnector1">
            <a:avLst/>
          </a:prstGeom>
          <a:ln w="76200">
            <a:solidFill>
              <a:srgbClr val="A96C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D05788D-3F8A-1B43-A2EB-4560A1B5A1D1}"/>
              </a:ext>
            </a:extLst>
          </p:cNvPr>
          <p:cNvSpPr txBox="1"/>
          <p:nvPr/>
        </p:nvSpPr>
        <p:spPr>
          <a:xfrm>
            <a:off x="5175252" y="1226252"/>
            <a:ext cx="1308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A96CB4"/>
                </a:solidFill>
                <a:latin typeface="Arial Rounded MT Bold" panose="020F0704030504030204" pitchFamily="34" charset="77"/>
              </a:rPr>
              <a:t>Fastest rate</a:t>
            </a:r>
          </a:p>
        </p:txBody>
      </p:sp>
    </p:spTree>
    <p:extLst>
      <p:ext uri="{BB962C8B-B14F-4D97-AF65-F5344CB8AC3E}">
        <p14:creationId xmlns:p14="http://schemas.microsoft.com/office/powerpoint/2010/main" val="2803261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8BA833-CAA7-7142-BB5A-E2F9DC90001C}"/>
              </a:ext>
            </a:extLst>
          </p:cNvPr>
          <p:cNvCxnSpPr/>
          <p:nvPr/>
        </p:nvCxnSpPr>
        <p:spPr>
          <a:xfrm>
            <a:off x="3187700" y="990600"/>
            <a:ext cx="0" cy="426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FE98462-F5FA-DB44-96B7-45C164812D43}"/>
              </a:ext>
            </a:extLst>
          </p:cNvPr>
          <p:cNvCxnSpPr>
            <a:cxnSpLocks/>
          </p:cNvCxnSpPr>
          <p:nvPr/>
        </p:nvCxnSpPr>
        <p:spPr>
          <a:xfrm flipH="1">
            <a:off x="3187700" y="5257800"/>
            <a:ext cx="49911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FD7E17A6-7EFC-B545-8F78-ECBCB1585546}"/>
              </a:ext>
            </a:extLst>
          </p:cNvPr>
          <p:cNvSpPr/>
          <p:nvPr/>
        </p:nvSpPr>
        <p:spPr>
          <a:xfrm>
            <a:off x="3416300" y="1511300"/>
            <a:ext cx="4241800" cy="3314718"/>
          </a:xfrm>
          <a:custGeom>
            <a:avLst/>
            <a:gdLst>
              <a:gd name="connsiteX0" fmla="*/ 0 w 4241800"/>
              <a:gd name="connsiteY0" fmla="*/ 0 h 3314718"/>
              <a:gd name="connsiteX1" fmla="*/ 2832100 w 4241800"/>
              <a:gd name="connsiteY1" fmla="*/ 3314700 h 3314718"/>
              <a:gd name="connsiteX2" fmla="*/ 4241800 w 4241800"/>
              <a:gd name="connsiteY2" fmla="*/ 38100 h 331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1800" h="3314718">
                <a:moveTo>
                  <a:pt x="0" y="0"/>
                </a:moveTo>
                <a:cubicBezTo>
                  <a:pt x="1062566" y="1654175"/>
                  <a:pt x="2125133" y="3308350"/>
                  <a:pt x="2832100" y="3314700"/>
                </a:cubicBezTo>
                <a:cubicBezTo>
                  <a:pt x="3539067" y="3321050"/>
                  <a:pt x="3890433" y="1679575"/>
                  <a:pt x="4241800" y="38100"/>
                </a:cubicBezTo>
              </a:path>
            </a:pathLst>
          </a:custGeom>
          <a:noFill/>
          <a:ln w="317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26B95D-6798-A64F-97D7-20DE551970A5}"/>
              </a:ext>
            </a:extLst>
          </p:cNvPr>
          <p:cNvSpPr txBox="1"/>
          <p:nvPr/>
        </p:nvSpPr>
        <p:spPr>
          <a:xfrm rot="16200000">
            <a:off x="1752312" y="2831813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 Rounded MT Bold" panose="020F0704030504030204" pitchFamily="34" charset="77"/>
              </a:rPr>
              <a:t>Time for reaction to turn yellow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FB3D18-55A9-7E48-857B-02B927EB40EF}"/>
              </a:ext>
            </a:extLst>
          </p:cNvPr>
          <p:cNvSpPr txBox="1"/>
          <p:nvPr/>
        </p:nvSpPr>
        <p:spPr>
          <a:xfrm>
            <a:off x="4540250" y="5231842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 Rounded MT Bold" panose="020F0704030504030204" pitchFamily="34" charset="77"/>
              </a:rPr>
              <a:t>Temperature (</a:t>
            </a:r>
            <a:r>
              <a:rPr lang="en-US" sz="1600" baseline="30000" dirty="0">
                <a:latin typeface="Arial Rounded MT Bold" panose="020F0704030504030204" pitchFamily="34" charset="77"/>
              </a:rPr>
              <a:t>0</a:t>
            </a:r>
            <a:r>
              <a:rPr lang="en-US" sz="1600" dirty="0">
                <a:latin typeface="Arial Rounded MT Bold" panose="020F0704030504030204" pitchFamily="34" charset="77"/>
              </a:rPr>
              <a:t>C)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28EB448-604E-3743-BA16-E92705DC99A8}"/>
              </a:ext>
            </a:extLst>
          </p:cNvPr>
          <p:cNvCxnSpPr>
            <a:cxnSpLocks/>
          </p:cNvCxnSpPr>
          <p:nvPr/>
        </p:nvCxnSpPr>
        <p:spPr>
          <a:xfrm>
            <a:off x="6273800" y="1344149"/>
            <a:ext cx="1244600" cy="516274"/>
          </a:xfrm>
          <a:prstGeom prst="straightConnector1">
            <a:avLst/>
          </a:prstGeom>
          <a:ln w="76200">
            <a:solidFill>
              <a:srgbClr val="A96C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D05788D-3F8A-1B43-A2EB-4560A1B5A1D1}"/>
              </a:ext>
            </a:extLst>
          </p:cNvPr>
          <p:cNvSpPr txBox="1"/>
          <p:nvPr/>
        </p:nvSpPr>
        <p:spPr>
          <a:xfrm>
            <a:off x="4895850" y="1020984"/>
            <a:ext cx="157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A96CB4"/>
                </a:solidFill>
                <a:latin typeface="Arial Rounded MT Bold" panose="020F0704030504030204" pitchFamily="34" charset="77"/>
              </a:rPr>
              <a:t>Slow reaction</a:t>
            </a:r>
          </a:p>
        </p:txBody>
      </p:sp>
    </p:spTree>
    <p:extLst>
      <p:ext uri="{BB962C8B-B14F-4D97-AF65-F5344CB8AC3E}">
        <p14:creationId xmlns:p14="http://schemas.microsoft.com/office/powerpoint/2010/main" val="27480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1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-up of a measuring stick&#10;&#10;Description automatically generated with low confidence">
            <a:extLst>
              <a:ext uri="{FF2B5EF4-FFF2-40B4-BE49-F238E27FC236}">
                <a16:creationId xmlns:a16="http://schemas.microsoft.com/office/drawing/2014/main" id="{5DB935B1-95D3-F844-85FC-C4F041F935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981" b="-2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Picture 4" descr="A picture containing food, dessert, dark, milk&#10;&#10;Description automatically generated">
            <a:extLst>
              <a:ext uri="{FF2B5EF4-FFF2-40B4-BE49-F238E27FC236}">
                <a16:creationId xmlns:a16="http://schemas.microsoft.com/office/drawing/2014/main" id="{CB6C6546-EB76-F547-9FB5-57399BA97C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014" b="7227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Picture 6" descr="A close-up of a syringe and a test tube&#10;&#10;Description automatically generated with medium confidence">
            <a:extLst>
              <a:ext uri="{FF2B5EF4-FFF2-40B4-BE49-F238E27FC236}">
                <a16:creationId xmlns:a16="http://schemas.microsoft.com/office/drawing/2014/main" id="{BCF9B8FB-D360-6740-8877-32BC8323C6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3" r="16062"/>
          <a:stretch/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2823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lass of milk&#10;&#10;Description automatically generated with low confidence">
            <a:extLst>
              <a:ext uri="{FF2B5EF4-FFF2-40B4-BE49-F238E27FC236}">
                <a16:creationId xmlns:a16="http://schemas.microsoft.com/office/drawing/2014/main" id="{B853B1B1-2615-1C41-8A64-69C9CA878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856" y="0"/>
            <a:ext cx="4586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50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easuring stick&#10;&#10;Description automatically generated with low confidence">
            <a:extLst>
              <a:ext uri="{FF2B5EF4-FFF2-40B4-BE49-F238E27FC236}">
                <a16:creationId xmlns:a16="http://schemas.microsoft.com/office/drawing/2014/main" id="{B10F64B3-45EB-A640-B5FE-4139B954C0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71" b="1"/>
          <a:stretch/>
        </p:blipFill>
        <p:spPr>
          <a:xfrm>
            <a:off x="20" y="10"/>
            <a:ext cx="9141724" cy="6863475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Picture 2" descr="A glass of milk&#10;&#10;Description automatically generated with low confidence">
            <a:extLst>
              <a:ext uri="{FF2B5EF4-FFF2-40B4-BE49-F238E27FC236}">
                <a16:creationId xmlns:a16="http://schemas.microsoft.com/office/drawing/2014/main" id="{1CD13801-0028-8643-AA64-0D08DD22EF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058" r="1" b="12219"/>
          <a:stretch/>
        </p:blipFill>
        <p:spPr>
          <a:xfrm>
            <a:off x="5790353" y="10"/>
            <a:ext cx="6401647" cy="6852984"/>
          </a:xfrm>
          <a:custGeom>
            <a:avLst/>
            <a:gdLst/>
            <a:ahLst/>
            <a:cxnLst/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62225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39CD2C80-D4C3-F34F-8F51-21957935176A}"/>
              </a:ext>
            </a:extLst>
          </p:cNvPr>
          <p:cNvSpPr/>
          <p:nvPr/>
        </p:nvSpPr>
        <p:spPr>
          <a:xfrm>
            <a:off x="4191000" y="4216400"/>
            <a:ext cx="1181100" cy="1270000"/>
          </a:xfrm>
          <a:prstGeom prst="ellips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4AA7F1-F834-B54E-B205-9F32713CEFDF}"/>
              </a:ext>
            </a:extLst>
          </p:cNvPr>
          <p:cNvSpPr/>
          <p:nvPr/>
        </p:nvSpPr>
        <p:spPr>
          <a:xfrm>
            <a:off x="3867150" y="3340100"/>
            <a:ext cx="1828800" cy="1511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8D3923-ABC8-0740-8E0C-277813860233}"/>
              </a:ext>
            </a:extLst>
          </p:cNvPr>
          <p:cNvCxnSpPr>
            <a:cxnSpLocks/>
          </p:cNvCxnSpPr>
          <p:nvPr/>
        </p:nvCxnSpPr>
        <p:spPr>
          <a:xfrm flipV="1">
            <a:off x="4191000" y="2032000"/>
            <a:ext cx="0" cy="29337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524355-B801-844F-8F93-5BF35D82E4DD}"/>
              </a:ext>
            </a:extLst>
          </p:cNvPr>
          <p:cNvCxnSpPr>
            <a:cxnSpLocks/>
          </p:cNvCxnSpPr>
          <p:nvPr/>
        </p:nvCxnSpPr>
        <p:spPr>
          <a:xfrm flipV="1">
            <a:off x="5372100" y="2019300"/>
            <a:ext cx="0" cy="2946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E54F449-884C-DA46-AE2D-C01483ED84FC}"/>
              </a:ext>
            </a:extLst>
          </p:cNvPr>
          <p:cNvSpPr/>
          <p:nvPr/>
        </p:nvSpPr>
        <p:spPr>
          <a:xfrm>
            <a:off x="4190998" y="4191000"/>
            <a:ext cx="1181101" cy="1270000"/>
          </a:xfrm>
          <a:prstGeom prst="ellipse">
            <a:avLst/>
          </a:prstGeom>
          <a:solidFill>
            <a:srgbClr val="2F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112D54-A1EF-F646-8FC4-3D893B37FE5E}"/>
              </a:ext>
            </a:extLst>
          </p:cNvPr>
          <p:cNvSpPr/>
          <p:nvPr/>
        </p:nvSpPr>
        <p:spPr>
          <a:xfrm>
            <a:off x="4190997" y="3949700"/>
            <a:ext cx="1181102" cy="927100"/>
          </a:xfrm>
          <a:prstGeom prst="rect">
            <a:avLst/>
          </a:prstGeom>
          <a:solidFill>
            <a:srgbClr val="2F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33D7474-52E0-C94C-B2BB-F7185C793A8F}"/>
              </a:ext>
            </a:extLst>
          </p:cNvPr>
          <p:cNvCxnSpPr/>
          <p:nvPr/>
        </p:nvCxnSpPr>
        <p:spPr>
          <a:xfrm>
            <a:off x="3200400" y="3670300"/>
            <a:ext cx="1257300" cy="83820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946BC09-2778-3D4E-BBB3-8AA2826BCC77}"/>
              </a:ext>
            </a:extLst>
          </p:cNvPr>
          <p:cNvSpPr txBox="1"/>
          <p:nvPr/>
        </p:nvSpPr>
        <p:spPr>
          <a:xfrm>
            <a:off x="1971675" y="3169334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Lipase solution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AABAE8-EB85-B34A-923D-087D17B07E38}"/>
              </a:ext>
            </a:extLst>
          </p:cNvPr>
          <p:cNvSpPr txBox="1"/>
          <p:nvPr/>
        </p:nvSpPr>
        <p:spPr>
          <a:xfrm>
            <a:off x="4095748" y="552586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Lipase</a:t>
            </a:r>
          </a:p>
        </p:txBody>
      </p:sp>
    </p:spTree>
    <p:extLst>
      <p:ext uri="{BB962C8B-B14F-4D97-AF65-F5344CB8AC3E}">
        <p14:creationId xmlns:p14="http://schemas.microsoft.com/office/powerpoint/2010/main" val="1961441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39CD2C80-D4C3-F34F-8F51-21957935176A}"/>
              </a:ext>
            </a:extLst>
          </p:cNvPr>
          <p:cNvSpPr/>
          <p:nvPr/>
        </p:nvSpPr>
        <p:spPr>
          <a:xfrm>
            <a:off x="4191000" y="4216400"/>
            <a:ext cx="1181100" cy="1270000"/>
          </a:xfrm>
          <a:prstGeom prst="ellips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4AA7F1-F834-B54E-B205-9F32713CEFDF}"/>
              </a:ext>
            </a:extLst>
          </p:cNvPr>
          <p:cNvSpPr/>
          <p:nvPr/>
        </p:nvSpPr>
        <p:spPr>
          <a:xfrm>
            <a:off x="3867150" y="3340100"/>
            <a:ext cx="1828800" cy="1511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8D3923-ABC8-0740-8E0C-277813860233}"/>
              </a:ext>
            </a:extLst>
          </p:cNvPr>
          <p:cNvCxnSpPr>
            <a:cxnSpLocks/>
          </p:cNvCxnSpPr>
          <p:nvPr/>
        </p:nvCxnSpPr>
        <p:spPr>
          <a:xfrm flipV="1">
            <a:off x="4191000" y="2032000"/>
            <a:ext cx="0" cy="29337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524355-B801-844F-8F93-5BF35D82E4DD}"/>
              </a:ext>
            </a:extLst>
          </p:cNvPr>
          <p:cNvCxnSpPr>
            <a:cxnSpLocks/>
          </p:cNvCxnSpPr>
          <p:nvPr/>
        </p:nvCxnSpPr>
        <p:spPr>
          <a:xfrm flipV="1">
            <a:off x="5372100" y="2019300"/>
            <a:ext cx="0" cy="2946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E54F449-884C-DA46-AE2D-C01483ED84FC}"/>
              </a:ext>
            </a:extLst>
          </p:cNvPr>
          <p:cNvSpPr/>
          <p:nvPr/>
        </p:nvSpPr>
        <p:spPr>
          <a:xfrm>
            <a:off x="4190998" y="4191000"/>
            <a:ext cx="1181101" cy="1270000"/>
          </a:xfrm>
          <a:prstGeom prst="ellipse">
            <a:avLst/>
          </a:prstGeom>
          <a:solidFill>
            <a:srgbClr val="2F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112D54-A1EF-F646-8FC4-3D893B37FE5E}"/>
              </a:ext>
            </a:extLst>
          </p:cNvPr>
          <p:cNvSpPr/>
          <p:nvPr/>
        </p:nvSpPr>
        <p:spPr>
          <a:xfrm>
            <a:off x="4190997" y="3949700"/>
            <a:ext cx="1181102" cy="927100"/>
          </a:xfrm>
          <a:prstGeom prst="rect">
            <a:avLst/>
          </a:prstGeom>
          <a:solidFill>
            <a:srgbClr val="2F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33D7474-52E0-C94C-B2BB-F7185C793A8F}"/>
              </a:ext>
            </a:extLst>
          </p:cNvPr>
          <p:cNvCxnSpPr/>
          <p:nvPr/>
        </p:nvCxnSpPr>
        <p:spPr>
          <a:xfrm>
            <a:off x="3200400" y="3670300"/>
            <a:ext cx="1257300" cy="83820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946BC09-2778-3D4E-BBB3-8AA2826BCC77}"/>
              </a:ext>
            </a:extLst>
          </p:cNvPr>
          <p:cNvSpPr txBox="1"/>
          <p:nvPr/>
        </p:nvSpPr>
        <p:spPr>
          <a:xfrm>
            <a:off x="1971675" y="3169334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Lipase solution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AABAE8-EB85-B34A-923D-087D17B07E38}"/>
              </a:ext>
            </a:extLst>
          </p:cNvPr>
          <p:cNvSpPr txBox="1"/>
          <p:nvPr/>
        </p:nvSpPr>
        <p:spPr>
          <a:xfrm>
            <a:off x="4095748" y="552586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Lipase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60BCB1-EDF8-4049-9AA2-8ECA0A246B56}"/>
              </a:ext>
            </a:extLst>
          </p:cNvPr>
          <p:cNvSpPr/>
          <p:nvPr/>
        </p:nvSpPr>
        <p:spPr>
          <a:xfrm>
            <a:off x="6057893" y="4216400"/>
            <a:ext cx="1181100" cy="1270000"/>
          </a:xfrm>
          <a:prstGeom prst="ellips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727C8D-02C2-534D-BD12-580B0965CC8E}"/>
              </a:ext>
            </a:extLst>
          </p:cNvPr>
          <p:cNvSpPr/>
          <p:nvPr/>
        </p:nvSpPr>
        <p:spPr>
          <a:xfrm>
            <a:off x="5734043" y="3340100"/>
            <a:ext cx="1828800" cy="1511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9434D4-5F54-AB4A-B48F-BE83727BF509}"/>
              </a:ext>
            </a:extLst>
          </p:cNvPr>
          <p:cNvCxnSpPr>
            <a:cxnSpLocks/>
          </p:cNvCxnSpPr>
          <p:nvPr/>
        </p:nvCxnSpPr>
        <p:spPr>
          <a:xfrm flipV="1">
            <a:off x="6057893" y="2032000"/>
            <a:ext cx="0" cy="29337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2554EF0-38F6-4A43-BD36-C5FE9990D568}"/>
              </a:ext>
            </a:extLst>
          </p:cNvPr>
          <p:cNvCxnSpPr>
            <a:cxnSpLocks/>
          </p:cNvCxnSpPr>
          <p:nvPr/>
        </p:nvCxnSpPr>
        <p:spPr>
          <a:xfrm flipV="1">
            <a:off x="7238993" y="2019300"/>
            <a:ext cx="0" cy="2946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7A8B5EB-7701-EC4C-9934-A80B54C4DF4E}"/>
              </a:ext>
            </a:extLst>
          </p:cNvPr>
          <p:cNvSpPr/>
          <p:nvPr/>
        </p:nvSpPr>
        <p:spPr>
          <a:xfrm>
            <a:off x="6057891" y="4191000"/>
            <a:ext cx="1181101" cy="1270000"/>
          </a:xfrm>
          <a:prstGeom prst="ellipse">
            <a:avLst/>
          </a:prstGeom>
          <a:solidFill>
            <a:srgbClr val="A96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96CB4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915F6C-5E1D-7B4E-88FD-E0DD44EA109D}"/>
              </a:ext>
            </a:extLst>
          </p:cNvPr>
          <p:cNvSpPr/>
          <p:nvPr/>
        </p:nvSpPr>
        <p:spPr>
          <a:xfrm>
            <a:off x="6057890" y="2667000"/>
            <a:ext cx="1181102" cy="2209800"/>
          </a:xfrm>
          <a:prstGeom prst="rect">
            <a:avLst/>
          </a:prstGeom>
          <a:solidFill>
            <a:srgbClr val="A96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96CB4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31CCE5-769A-744E-B767-F01469457267}"/>
              </a:ext>
            </a:extLst>
          </p:cNvPr>
          <p:cNvSpPr txBox="1"/>
          <p:nvPr/>
        </p:nvSpPr>
        <p:spPr>
          <a:xfrm>
            <a:off x="5962641" y="552586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A96CB4"/>
                </a:solidFill>
                <a:latin typeface="Arial Rounded MT Bold" panose="020F0704030504030204" pitchFamily="34" charset="77"/>
              </a:rPr>
              <a:t>Milk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B06C083-798B-3A4C-8A38-7E7BE42B644C}"/>
              </a:ext>
            </a:extLst>
          </p:cNvPr>
          <p:cNvCxnSpPr>
            <a:cxnSpLocks/>
          </p:cNvCxnSpPr>
          <p:nvPr/>
        </p:nvCxnSpPr>
        <p:spPr>
          <a:xfrm flipH="1">
            <a:off x="6769091" y="3657600"/>
            <a:ext cx="1752610" cy="85090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E0F721E-06CE-644D-AE3A-FFEA199F720B}"/>
              </a:ext>
            </a:extLst>
          </p:cNvPr>
          <p:cNvSpPr txBox="1"/>
          <p:nvPr/>
        </p:nvSpPr>
        <p:spPr>
          <a:xfrm>
            <a:off x="8521705" y="3188385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Milk + sodium carbonate</a:t>
            </a:r>
          </a:p>
        </p:txBody>
      </p:sp>
    </p:spTree>
    <p:extLst>
      <p:ext uri="{BB962C8B-B14F-4D97-AF65-F5344CB8AC3E}">
        <p14:creationId xmlns:p14="http://schemas.microsoft.com/office/powerpoint/2010/main" val="1417289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6E4A88A-4C41-204D-AB83-F88A887698B3}"/>
              </a:ext>
            </a:extLst>
          </p:cNvPr>
          <p:cNvSpPr/>
          <p:nvPr/>
        </p:nvSpPr>
        <p:spPr>
          <a:xfrm>
            <a:off x="3213100" y="593467"/>
            <a:ext cx="4965700" cy="493240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2456370-9243-2348-AE82-A2A0FDC740A1}"/>
              </a:ext>
            </a:extLst>
          </p:cNvPr>
          <p:cNvSpPr/>
          <p:nvPr/>
        </p:nvSpPr>
        <p:spPr>
          <a:xfrm>
            <a:off x="2654300" y="403135"/>
            <a:ext cx="6769100" cy="1006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9CD2C80-D4C3-F34F-8F51-21957935176A}"/>
              </a:ext>
            </a:extLst>
          </p:cNvPr>
          <p:cNvSpPr/>
          <p:nvPr/>
        </p:nvSpPr>
        <p:spPr>
          <a:xfrm>
            <a:off x="4191000" y="4216400"/>
            <a:ext cx="1181100" cy="1270000"/>
          </a:xfrm>
          <a:prstGeom prst="ellips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4AA7F1-F834-B54E-B205-9F32713CEFDF}"/>
              </a:ext>
            </a:extLst>
          </p:cNvPr>
          <p:cNvSpPr/>
          <p:nvPr/>
        </p:nvSpPr>
        <p:spPr>
          <a:xfrm>
            <a:off x="3867150" y="3340100"/>
            <a:ext cx="1828800" cy="1511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8D3923-ABC8-0740-8E0C-277813860233}"/>
              </a:ext>
            </a:extLst>
          </p:cNvPr>
          <p:cNvCxnSpPr>
            <a:cxnSpLocks/>
          </p:cNvCxnSpPr>
          <p:nvPr/>
        </p:nvCxnSpPr>
        <p:spPr>
          <a:xfrm flipV="1">
            <a:off x="4191000" y="2032000"/>
            <a:ext cx="0" cy="29337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524355-B801-844F-8F93-5BF35D82E4DD}"/>
              </a:ext>
            </a:extLst>
          </p:cNvPr>
          <p:cNvCxnSpPr>
            <a:cxnSpLocks/>
          </p:cNvCxnSpPr>
          <p:nvPr/>
        </p:nvCxnSpPr>
        <p:spPr>
          <a:xfrm flipV="1">
            <a:off x="5372100" y="2019300"/>
            <a:ext cx="0" cy="2946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E54F449-884C-DA46-AE2D-C01483ED84FC}"/>
              </a:ext>
            </a:extLst>
          </p:cNvPr>
          <p:cNvSpPr/>
          <p:nvPr/>
        </p:nvSpPr>
        <p:spPr>
          <a:xfrm>
            <a:off x="4190998" y="4191000"/>
            <a:ext cx="1181101" cy="1270000"/>
          </a:xfrm>
          <a:prstGeom prst="ellipse">
            <a:avLst/>
          </a:prstGeom>
          <a:solidFill>
            <a:srgbClr val="2F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112D54-A1EF-F646-8FC4-3D893B37FE5E}"/>
              </a:ext>
            </a:extLst>
          </p:cNvPr>
          <p:cNvSpPr/>
          <p:nvPr/>
        </p:nvSpPr>
        <p:spPr>
          <a:xfrm>
            <a:off x="4190997" y="3949700"/>
            <a:ext cx="1181102" cy="927100"/>
          </a:xfrm>
          <a:prstGeom prst="rect">
            <a:avLst/>
          </a:prstGeom>
          <a:solidFill>
            <a:srgbClr val="2F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60BCB1-EDF8-4049-9AA2-8ECA0A246B56}"/>
              </a:ext>
            </a:extLst>
          </p:cNvPr>
          <p:cNvSpPr/>
          <p:nvPr/>
        </p:nvSpPr>
        <p:spPr>
          <a:xfrm>
            <a:off x="6057893" y="4216400"/>
            <a:ext cx="1181100" cy="1270000"/>
          </a:xfrm>
          <a:prstGeom prst="ellips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727C8D-02C2-534D-BD12-580B0965CC8E}"/>
              </a:ext>
            </a:extLst>
          </p:cNvPr>
          <p:cNvSpPr/>
          <p:nvPr/>
        </p:nvSpPr>
        <p:spPr>
          <a:xfrm>
            <a:off x="5734043" y="3340100"/>
            <a:ext cx="1828800" cy="1511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9434D4-5F54-AB4A-B48F-BE83727BF509}"/>
              </a:ext>
            </a:extLst>
          </p:cNvPr>
          <p:cNvCxnSpPr>
            <a:cxnSpLocks/>
          </p:cNvCxnSpPr>
          <p:nvPr/>
        </p:nvCxnSpPr>
        <p:spPr>
          <a:xfrm flipV="1">
            <a:off x="6057893" y="2032000"/>
            <a:ext cx="0" cy="29337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2554EF0-38F6-4A43-BD36-C5FE9990D568}"/>
              </a:ext>
            </a:extLst>
          </p:cNvPr>
          <p:cNvCxnSpPr>
            <a:cxnSpLocks/>
          </p:cNvCxnSpPr>
          <p:nvPr/>
        </p:nvCxnSpPr>
        <p:spPr>
          <a:xfrm flipV="1">
            <a:off x="7238993" y="2019300"/>
            <a:ext cx="0" cy="2946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7A8B5EB-7701-EC4C-9934-A80B54C4DF4E}"/>
              </a:ext>
            </a:extLst>
          </p:cNvPr>
          <p:cNvSpPr/>
          <p:nvPr/>
        </p:nvSpPr>
        <p:spPr>
          <a:xfrm>
            <a:off x="6057891" y="4191000"/>
            <a:ext cx="1181101" cy="1270000"/>
          </a:xfrm>
          <a:prstGeom prst="ellipse">
            <a:avLst/>
          </a:prstGeom>
          <a:solidFill>
            <a:srgbClr val="A96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96CB4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915F6C-5E1D-7B4E-88FD-E0DD44EA109D}"/>
              </a:ext>
            </a:extLst>
          </p:cNvPr>
          <p:cNvSpPr/>
          <p:nvPr/>
        </p:nvSpPr>
        <p:spPr>
          <a:xfrm>
            <a:off x="6057890" y="2667000"/>
            <a:ext cx="1181102" cy="2209800"/>
          </a:xfrm>
          <a:prstGeom prst="rect">
            <a:avLst/>
          </a:prstGeom>
          <a:solidFill>
            <a:srgbClr val="A96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96CB4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45B741E-6872-3842-837E-57D8DE6372A5}"/>
              </a:ext>
            </a:extLst>
          </p:cNvPr>
          <p:cNvSpPr/>
          <p:nvPr/>
        </p:nvSpPr>
        <p:spPr>
          <a:xfrm>
            <a:off x="6388094" y="4423549"/>
            <a:ext cx="495300" cy="76508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AC32B2-B1EB-8043-B051-05FE166DDFC6}"/>
              </a:ext>
            </a:extLst>
          </p:cNvPr>
          <p:cNvSpPr/>
          <p:nvPr/>
        </p:nvSpPr>
        <p:spPr>
          <a:xfrm>
            <a:off x="6562717" y="403135"/>
            <a:ext cx="146055" cy="4292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F64AFD-3333-A84B-B244-B40AF040422E}"/>
              </a:ext>
            </a:extLst>
          </p:cNvPr>
          <p:cNvSpPr/>
          <p:nvPr/>
        </p:nvSpPr>
        <p:spPr>
          <a:xfrm>
            <a:off x="6545261" y="4408703"/>
            <a:ext cx="180966" cy="4347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F2C56B-B73F-D64C-92F3-0F573DD53202}"/>
              </a:ext>
            </a:extLst>
          </p:cNvPr>
          <p:cNvSpPr/>
          <p:nvPr/>
        </p:nvSpPr>
        <p:spPr>
          <a:xfrm>
            <a:off x="6609063" y="2007804"/>
            <a:ext cx="45719" cy="28241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ACDA95D-CFCD-DC49-8CC3-030A618098A9}"/>
              </a:ext>
            </a:extLst>
          </p:cNvPr>
          <p:cNvSpPr/>
          <p:nvPr/>
        </p:nvSpPr>
        <p:spPr>
          <a:xfrm>
            <a:off x="6526361" y="4551136"/>
            <a:ext cx="211122" cy="4324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F6B21D0-19A9-6342-AB70-B3E6EA920E48}"/>
              </a:ext>
            </a:extLst>
          </p:cNvPr>
          <p:cNvCxnSpPr>
            <a:cxnSpLocks/>
          </p:cNvCxnSpPr>
          <p:nvPr/>
        </p:nvCxnSpPr>
        <p:spPr>
          <a:xfrm flipH="1">
            <a:off x="6759565" y="778133"/>
            <a:ext cx="1606555" cy="369332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C846EA8-984C-E948-ABD4-517B2A35DFF5}"/>
              </a:ext>
            </a:extLst>
          </p:cNvPr>
          <p:cNvSpPr txBox="1"/>
          <p:nvPr/>
        </p:nvSpPr>
        <p:spPr>
          <a:xfrm>
            <a:off x="8242308" y="593467"/>
            <a:ext cx="186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thermometer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A8A1409-8951-7649-B611-90929D842988}"/>
              </a:ext>
            </a:extLst>
          </p:cNvPr>
          <p:cNvCxnSpPr/>
          <p:nvPr/>
        </p:nvCxnSpPr>
        <p:spPr>
          <a:xfrm>
            <a:off x="3213100" y="2549435"/>
            <a:ext cx="97789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50804F8-CC7B-2142-8D4E-0699E1F2C6B9}"/>
              </a:ext>
            </a:extLst>
          </p:cNvPr>
          <p:cNvCxnSpPr>
            <a:cxnSpLocks/>
          </p:cNvCxnSpPr>
          <p:nvPr/>
        </p:nvCxnSpPr>
        <p:spPr>
          <a:xfrm>
            <a:off x="5372099" y="2549435"/>
            <a:ext cx="66675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5F0B704-9F58-BD42-BFDE-2AE33BEB6D63}"/>
              </a:ext>
            </a:extLst>
          </p:cNvPr>
          <p:cNvCxnSpPr>
            <a:cxnSpLocks/>
          </p:cNvCxnSpPr>
          <p:nvPr/>
        </p:nvCxnSpPr>
        <p:spPr>
          <a:xfrm>
            <a:off x="7238992" y="2549435"/>
            <a:ext cx="93980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210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6E4A88A-4C41-204D-AB83-F88A887698B3}"/>
              </a:ext>
            </a:extLst>
          </p:cNvPr>
          <p:cNvSpPr/>
          <p:nvPr/>
        </p:nvSpPr>
        <p:spPr>
          <a:xfrm>
            <a:off x="3213100" y="593467"/>
            <a:ext cx="4965700" cy="493240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2456370-9243-2348-AE82-A2A0FDC740A1}"/>
              </a:ext>
            </a:extLst>
          </p:cNvPr>
          <p:cNvSpPr/>
          <p:nvPr/>
        </p:nvSpPr>
        <p:spPr>
          <a:xfrm>
            <a:off x="2654300" y="403135"/>
            <a:ext cx="6769100" cy="1006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9CD2C80-D4C3-F34F-8F51-21957935176A}"/>
              </a:ext>
            </a:extLst>
          </p:cNvPr>
          <p:cNvSpPr/>
          <p:nvPr/>
        </p:nvSpPr>
        <p:spPr>
          <a:xfrm>
            <a:off x="4191000" y="4216400"/>
            <a:ext cx="1181100" cy="1270000"/>
          </a:xfrm>
          <a:prstGeom prst="ellips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4AA7F1-F834-B54E-B205-9F32713CEFDF}"/>
              </a:ext>
            </a:extLst>
          </p:cNvPr>
          <p:cNvSpPr/>
          <p:nvPr/>
        </p:nvSpPr>
        <p:spPr>
          <a:xfrm>
            <a:off x="3867150" y="3340100"/>
            <a:ext cx="1828800" cy="1511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8D3923-ABC8-0740-8E0C-277813860233}"/>
              </a:ext>
            </a:extLst>
          </p:cNvPr>
          <p:cNvCxnSpPr>
            <a:cxnSpLocks/>
          </p:cNvCxnSpPr>
          <p:nvPr/>
        </p:nvCxnSpPr>
        <p:spPr>
          <a:xfrm flipV="1">
            <a:off x="4191000" y="2032000"/>
            <a:ext cx="0" cy="29337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524355-B801-844F-8F93-5BF35D82E4DD}"/>
              </a:ext>
            </a:extLst>
          </p:cNvPr>
          <p:cNvCxnSpPr>
            <a:cxnSpLocks/>
          </p:cNvCxnSpPr>
          <p:nvPr/>
        </p:nvCxnSpPr>
        <p:spPr>
          <a:xfrm flipV="1">
            <a:off x="5372100" y="2019300"/>
            <a:ext cx="0" cy="2946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E54F449-884C-DA46-AE2D-C01483ED84FC}"/>
              </a:ext>
            </a:extLst>
          </p:cNvPr>
          <p:cNvSpPr/>
          <p:nvPr/>
        </p:nvSpPr>
        <p:spPr>
          <a:xfrm>
            <a:off x="4190998" y="4191000"/>
            <a:ext cx="1181101" cy="1270000"/>
          </a:xfrm>
          <a:prstGeom prst="ellipse">
            <a:avLst/>
          </a:prstGeom>
          <a:solidFill>
            <a:srgbClr val="2F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112D54-A1EF-F646-8FC4-3D893B37FE5E}"/>
              </a:ext>
            </a:extLst>
          </p:cNvPr>
          <p:cNvSpPr/>
          <p:nvPr/>
        </p:nvSpPr>
        <p:spPr>
          <a:xfrm>
            <a:off x="4190997" y="3949700"/>
            <a:ext cx="1181102" cy="927100"/>
          </a:xfrm>
          <a:prstGeom prst="rect">
            <a:avLst/>
          </a:prstGeom>
          <a:solidFill>
            <a:srgbClr val="2F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60BCB1-EDF8-4049-9AA2-8ECA0A246B56}"/>
              </a:ext>
            </a:extLst>
          </p:cNvPr>
          <p:cNvSpPr/>
          <p:nvPr/>
        </p:nvSpPr>
        <p:spPr>
          <a:xfrm>
            <a:off x="6057893" y="4216400"/>
            <a:ext cx="1181100" cy="1270000"/>
          </a:xfrm>
          <a:prstGeom prst="ellips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727C8D-02C2-534D-BD12-580B0965CC8E}"/>
              </a:ext>
            </a:extLst>
          </p:cNvPr>
          <p:cNvSpPr/>
          <p:nvPr/>
        </p:nvSpPr>
        <p:spPr>
          <a:xfrm>
            <a:off x="5734043" y="3340100"/>
            <a:ext cx="1828800" cy="1511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9434D4-5F54-AB4A-B48F-BE83727BF509}"/>
              </a:ext>
            </a:extLst>
          </p:cNvPr>
          <p:cNvCxnSpPr>
            <a:cxnSpLocks/>
          </p:cNvCxnSpPr>
          <p:nvPr/>
        </p:nvCxnSpPr>
        <p:spPr>
          <a:xfrm flipV="1">
            <a:off x="6057893" y="2032000"/>
            <a:ext cx="0" cy="29337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2554EF0-38F6-4A43-BD36-C5FE9990D568}"/>
              </a:ext>
            </a:extLst>
          </p:cNvPr>
          <p:cNvCxnSpPr>
            <a:cxnSpLocks/>
          </p:cNvCxnSpPr>
          <p:nvPr/>
        </p:nvCxnSpPr>
        <p:spPr>
          <a:xfrm flipV="1">
            <a:off x="7238993" y="2019300"/>
            <a:ext cx="0" cy="2946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7A8B5EB-7701-EC4C-9934-A80B54C4DF4E}"/>
              </a:ext>
            </a:extLst>
          </p:cNvPr>
          <p:cNvSpPr/>
          <p:nvPr/>
        </p:nvSpPr>
        <p:spPr>
          <a:xfrm>
            <a:off x="6057891" y="4191000"/>
            <a:ext cx="1181101" cy="1270000"/>
          </a:xfrm>
          <a:prstGeom prst="ellipse">
            <a:avLst/>
          </a:prstGeom>
          <a:solidFill>
            <a:srgbClr val="A96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96CB4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915F6C-5E1D-7B4E-88FD-E0DD44EA109D}"/>
              </a:ext>
            </a:extLst>
          </p:cNvPr>
          <p:cNvSpPr/>
          <p:nvPr/>
        </p:nvSpPr>
        <p:spPr>
          <a:xfrm>
            <a:off x="6057890" y="2667000"/>
            <a:ext cx="1181102" cy="2209800"/>
          </a:xfrm>
          <a:prstGeom prst="rect">
            <a:avLst/>
          </a:prstGeom>
          <a:solidFill>
            <a:srgbClr val="A96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96CB4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45B741E-6872-3842-837E-57D8DE6372A5}"/>
              </a:ext>
            </a:extLst>
          </p:cNvPr>
          <p:cNvSpPr/>
          <p:nvPr/>
        </p:nvSpPr>
        <p:spPr>
          <a:xfrm>
            <a:off x="6388094" y="4423549"/>
            <a:ext cx="495300" cy="76508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AC32B2-B1EB-8043-B051-05FE166DDFC6}"/>
              </a:ext>
            </a:extLst>
          </p:cNvPr>
          <p:cNvSpPr/>
          <p:nvPr/>
        </p:nvSpPr>
        <p:spPr>
          <a:xfrm>
            <a:off x="6562717" y="403135"/>
            <a:ext cx="146055" cy="4292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F64AFD-3333-A84B-B244-B40AF040422E}"/>
              </a:ext>
            </a:extLst>
          </p:cNvPr>
          <p:cNvSpPr/>
          <p:nvPr/>
        </p:nvSpPr>
        <p:spPr>
          <a:xfrm>
            <a:off x="6545261" y="4408703"/>
            <a:ext cx="180966" cy="4347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F2C56B-B73F-D64C-92F3-0F573DD53202}"/>
              </a:ext>
            </a:extLst>
          </p:cNvPr>
          <p:cNvSpPr/>
          <p:nvPr/>
        </p:nvSpPr>
        <p:spPr>
          <a:xfrm>
            <a:off x="6609063" y="2007804"/>
            <a:ext cx="45719" cy="28241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ACDA95D-CFCD-DC49-8CC3-030A618098A9}"/>
              </a:ext>
            </a:extLst>
          </p:cNvPr>
          <p:cNvSpPr/>
          <p:nvPr/>
        </p:nvSpPr>
        <p:spPr>
          <a:xfrm>
            <a:off x="6526361" y="4551136"/>
            <a:ext cx="211122" cy="4324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A8A1409-8951-7649-B611-90929D842988}"/>
              </a:ext>
            </a:extLst>
          </p:cNvPr>
          <p:cNvCxnSpPr/>
          <p:nvPr/>
        </p:nvCxnSpPr>
        <p:spPr>
          <a:xfrm>
            <a:off x="3213100" y="2549435"/>
            <a:ext cx="97789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50804F8-CC7B-2142-8D4E-0699E1F2C6B9}"/>
              </a:ext>
            </a:extLst>
          </p:cNvPr>
          <p:cNvCxnSpPr>
            <a:cxnSpLocks/>
          </p:cNvCxnSpPr>
          <p:nvPr/>
        </p:nvCxnSpPr>
        <p:spPr>
          <a:xfrm>
            <a:off x="5372099" y="2549435"/>
            <a:ext cx="66675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5F0B704-9F58-BD42-BFDE-2AE33BEB6D63}"/>
              </a:ext>
            </a:extLst>
          </p:cNvPr>
          <p:cNvCxnSpPr>
            <a:cxnSpLocks/>
          </p:cNvCxnSpPr>
          <p:nvPr/>
        </p:nvCxnSpPr>
        <p:spPr>
          <a:xfrm>
            <a:off x="7238992" y="2549435"/>
            <a:ext cx="93980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rved Down Arrow 2">
            <a:extLst>
              <a:ext uri="{FF2B5EF4-FFF2-40B4-BE49-F238E27FC236}">
                <a16:creationId xmlns:a16="http://schemas.microsoft.com/office/drawing/2014/main" id="{A012E4C7-5D3F-2D43-B0AC-0C2A33CBDC9C}"/>
              </a:ext>
            </a:extLst>
          </p:cNvPr>
          <p:cNvSpPr/>
          <p:nvPr/>
        </p:nvSpPr>
        <p:spPr>
          <a:xfrm>
            <a:off x="4730104" y="1196885"/>
            <a:ext cx="1838317" cy="72390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7E9423-03A7-8F40-93F6-1E51D0C35FF0}"/>
              </a:ext>
            </a:extLst>
          </p:cNvPr>
          <p:cNvSpPr txBox="1"/>
          <p:nvPr/>
        </p:nvSpPr>
        <p:spPr>
          <a:xfrm>
            <a:off x="5210175" y="778296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1 cm</a:t>
            </a:r>
            <a:r>
              <a:rPr lang="en-US" baseline="3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3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06679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6E4A88A-4C41-204D-AB83-F88A887698B3}"/>
              </a:ext>
            </a:extLst>
          </p:cNvPr>
          <p:cNvSpPr/>
          <p:nvPr/>
        </p:nvSpPr>
        <p:spPr>
          <a:xfrm>
            <a:off x="3213100" y="593467"/>
            <a:ext cx="4965700" cy="493240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2456370-9243-2348-AE82-A2A0FDC740A1}"/>
              </a:ext>
            </a:extLst>
          </p:cNvPr>
          <p:cNvSpPr/>
          <p:nvPr/>
        </p:nvSpPr>
        <p:spPr>
          <a:xfrm>
            <a:off x="2654300" y="403135"/>
            <a:ext cx="6769100" cy="1006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9CD2C80-D4C3-F34F-8F51-21957935176A}"/>
              </a:ext>
            </a:extLst>
          </p:cNvPr>
          <p:cNvSpPr/>
          <p:nvPr/>
        </p:nvSpPr>
        <p:spPr>
          <a:xfrm>
            <a:off x="4191000" y="4216400"/>
            <a:ext cx="1181100" cy="1270000"/>
          </a:xfrm>
          <a:prstGeom prst="ellips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4AA7F1-F834-B54E-B205-9F32713CEFDF}"/>
              </a:ext>
            </a:extLst>
          </p:cNvPr>
          <p:cNvSpPr/>
          <p:nvPr/>
        </p:nvSpPr>
        <p:spPr>
          <a:xfrm>
            <a:off x="3867150" y="3340100"/>
            <a:ext cx="1828800" cy="1511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8D3923-ABC8-0740-8E0C-277813860233}"/>
              </a:ext>
            </a:extLst>
          </p:cNvPr>
          <p:cNvCxnSpPr>
            <a:cxnSpLocks/>
          </p:cNvCxnSpPr>
          <p:nvPr/>
        </p:nvCxnSpPr>
        <p:spPr>
          <a:xfrm flipV="1">
            <a:off x="4191000" y="2032000"/>
            <a:ext cx="0" cy="29337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524355-B801-844F-8F93-5BF35D82E4DD}"/>
              </a:ext>
            </a:extLst>
          </p:cNvPr>
          <p:cNvCxnSpPr>
            <a:cxnSpLocks/>
          </p:cNvCxnSpPr>
          <p:nvPr/>
        </p:nvCxnSpPr>
        <p:spPr>
          <a:xfrm flipV="1">
            <a:off x="5372100" y="2019300"/>
            <a:ext cx="0" cy="2946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E54F449-884C-DA46-AE2D-C01483ED84FC}"/>
              </a:ext>
            </a:extLst>
          </p:cNvPr>
          <p:cNvSpPr/>
          <p:nvPr/>
        </p:nvSpPr>
        <p:spPr>
          <a:xfrm>
            <a:off x="4190998" y="4191000"/>
            <a:ext cx="1181101" cy="1270000"/>
          </a:xfrm>
          <a:prstGeom prst="ellipse">
            <a:avLst/>
          </a:prstGeom>
          <a:solidFill>
            <a:srgbClr val="2F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112D54-A1EF-F646-8FC4-3D893B37FE5E}"/>
              </a:ext>
            </a:extLst>
          </p:cNvPr>
          <p:cNvSpPr/>
          <p:nvPr/>
        </p:nvSpPr>
        <p:spPr>
          <a:xfrm>
            <a:off x="4190997" y="3949700"/>
            <a:ext cx="1181102" cy="927100"/>
          </a:xfrm>
          <a:prstGeom prst="rect">
            <a:avLst/>
          </a:prstGeom>
          <a:solidFill>
            <a:srgbClr val="2F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60BCB1-EDF8-4049-9AA2-8ECA0A246B56}"/>
              </a:ext>
            </a:extLst>
          </p:cNvPr>
          <p:cNvSpPr/>
          <p:nvPr/>
        </p:nvSpPr>
        <p:spPr>
          <a:xfrm>
            <a:off x="6057893" y="4216400"/>
            <a:ext cx="1181100" cy="1270000"/>
          </a:xfrm>
          <a:prstGeom prst="ellips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727C8D-02C2-534D-BD12-580B0965CC8E}"/>
              </a:ext>
            </a:extLst>
          </p:cNvPr>
          <p:cNvSpPr/>
          <p:nvPr/>
        </p:nvSpPr>
        <p:spPr>
          <a:xfrm>
            <a:off x="5734043" y="3340100"/>
            <a:ext cx="1828800" cy="1511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9434D4-5F54-AB4A-B48F-BE83727BF509}"/>
              </a:ext>
            </a:extLst>
          </p:cNvPr>
          <p:cNvCxnSpPr>
            <a:cxnSpLocks/>
          </p:cNvCxnSpPr>
          <p:nvPr/>
        </p:nvCxnSpPr>
        <p:spPr>
          <a:xfrm flipV="1">
            <a:off x="6057893" y="2032000"/>
            <a:ext cx="0" cy="29337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2554EF0-38F6-4A43-BD36-C5FE9990D568}"/>
              </a:ext>
            </a:extLst>
          </p:cNvPr>
          <p:cNvCxnSpPr>
            <a:cxnSpLocks/>
          </p:cNvCxnSpPr>
          <p:nvPr/>
        </p:nvCxnSpPr>
        <p:spPr>
          <a:xfrm flipV="1">
            <a:off x="7238993" y="2019300"/>
            <a:ext cx="0" cy="2946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7A8B5EB-7701-EC4C-9934-A80B54C4DF4E}"/>
              </a:ext>
            </a:extLst>
          </p:cNvPr>
          <p:cNvSpPr/>
          <p:nvPr/>
        </p:nvSpPr>
        <p:spPr>
          <a:xfrm>
            <a:off x="6057891" y="4191000"/>
            <a:ext cx="1181101" cy="1270000"/>
          </a:xfrm>
          <a:prstGeom prst="ellipse">
            <a:avLst/>
          </a:prstGeom>
          <a:solidFill>
            <a:srgbClr val="A96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96CB4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915F6C-5E1D-7B4E-88FD-E0DD44EA109D}"/>
              </a:ext>
            </a:extLst>
          </p:cNvPr>
          <p:cNvSpPr/>
          <p:nvPr/>
        </p:nvSpPr>
        <p:spPr>
          <a:xfrm>
            <a:off x="6057890" y="2667000"/>
            <a:ext cx="1181102" cy="2209800"/>
          </a:xfrm>
          <a:prstGeom prst="rect">
            <a:avLst/>
          </a:prstGeom>
          <a:solidFill>
            <a:srgbClr val="A96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96CB4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45B741E-6872-3842-837E-57D8DE6372A5}"/>
              </a:ext>
            </a:extLst>
          </p:cNvPr>
          <p:cNvSpPr/>
          <p:nvPr/>
        </p:nvSpPr>
        <p:spPr>
          <a:xfrm>
            <a:off x="6388094" y="4423549"/>
            <a:ext cx="495300" cy="76508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AC32B2-B1EB-8043-B051-05FE166DDFC6}"/>
              </a:ext>
            </a:extLst>
          </p:cNvPr>
          <p:cNvSpPr/>
          <p:nvPr/>
        </p:nvSpPr>
        <p:spPr>
          <a:xfrm>
            <a:off x="6562717" y="403135"/>
            <a:ext cx="146055" cy="4292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F64AFD-3333-A84B-B244-B40AF040422E}"/>
              </a:ext>
            </a:extLst>
          </p:cNvPr>
          <p:cNvSpPr/>
          <p:nvPr/>
        </p:nvSpPr>
        <p:spPr>
          <a:xfrm>
            <a:off x="6545261" y="4408703"/>
            <a:ext cx="180966" cy="4347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F2C56B-B73F-D64C-92F3-0F573DD53202}"/>
              </a:ext>
            </a:extLst>
          </p:cNvPr>
          <p:cNvSpPr/>
          <p:nvPr/>
        </p:nvSpPr>
        <p:spPr>
          <a:xfrm>
            <a:off x="6609063" y="2007804"/>
            <a:ext cx="45719" cy="28241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ACDA95D-CFCD-DC49-8CC3-030A618098A9}"/>
              </a:ext>
            </a:extLst>
          </p:cNvPr>
          <p:cNvSpPr/>
          <p:nvPr/>
        </p:nvSpPr>
        <p:spPr>
          <a:xfrm>
            <a:off x="6526361" y="4551136"/>
            <a:ext cx="211122" cy="4324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A8A1409-8951-7649-B611-90929D842988}"/>
              </a:ext>
            </a:extLst>
          </p:cNvPr>
          <p:cNvCxnSpPr/>
          <p:nvPr/>
        </p:nvCxnSpPr>
        <p:spPr>
          <a:xfrm>
            <a:off x="3213100" y="2549435"/>
            <a:ext cx="97789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50804F8-CC7B-2142-8D4E-0699E1F2C6B9}"/>
              </a:ext>
            </a:extLst>
          </p:cNvPr>
          <p:cNvCxnSpPr>
            <a:cxnSpLocks/>
          </p:cNvCxnSpPr>
          <p:nvPr/>
        </p:nvCxnSpPr>
        <p:spPr>
          <a:xfrm>
            <a:off x="5372099" y="2549435"/>
            <a:ext cx="66675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5F0B704-9F58-BD42-BFDE-2AE33BEB6D63}"/>
              </a:ext>
            </a:extLst>
          </p:cNvPr>
          <p:cNvCxnSpPr>
            <a:cxnSpLocks/>
          </p:cNvCxnSpPr>
          <p:nvPr/>
        </p:nvCxnSpPr>
        <p:spPr>
          <a:xfrm>
            <a:off x="7238992" y="2549435"/>
            <a:ext cx="93980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ED32210-4A96-8B41-8754-70DDA8AD5BF8}"/>
              </a:ext>
            </a:extLst>
          </p:cNvPr>
          <p:cNvSpPr/>
          <p:nvPr/>
        </p:nvSpPr>
        <p:spPr>
          <a:xfrm>
            <a:off x="635000" y="825500"/>
            <a:ext cx="2019300" cy="800100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7B0CC5-1E27-6A41-AF4B-C8436BF3B3A6}"/>
              </a:ext>
            </a:extLst>
          </p:cNvPr>
          <p:cNvSpPr txBox="1"/>
          <p:nvPr/>
        </p:nvSpPr>
        <p:spPr>
          <a:xfrm>
            <a:off x="733422" y="838200"/>
            <a:ext cx="2019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 Rounded MT Bold" panose="020F0704030504030204" pitchFamily="34" charset="77"/>
              </a:rPr>
              <a:t>00:00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D557C3-9E33-854E-B01C-18BE92432346}"/>
              </a:ext>
            </a:extLst>
          </p:cNvPr>
          <p:cNvSpPr txBox="1"/>
          <p:nvPr/>
        </p:nvSpPr>
        <p:spPr>
          <a:xfrm>
            <a:off x="1155700" y="1691333"/>
            <a:ext cx="97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Rounded MT Bold" panose="020F0704030504030204" pitchFamily="34" charset="77"/>
              </a:rPr>
              <a:t>timer</a:t>
            </a:r>
          </a:p>
        </p:txBody>
      </p:sp>
    </p:spTree>
    <p:extLst>
      <p:ext uri="{BB962C8B-B14F-4D97-AF65-F5344CB8AC3E}">
        <p14:creationId xmlns:p14="http://schemas.microsoft.com/office/powerpoint/2010/main" val="1341185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10184</TotalTime>
  <Words>66</Words>
  <Application>Microsoft Macintosh PowerPoint</Application>
  <PresentationFormat>Widescreen</PresentationFormat>
  <Paragraphs>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Weldon (BIO - Postgraduate Researcher)</dc:creator>
  <cp:lastModifiedBy>Shannon Weldon (BIO - Postgraduate Researcher)</cp:lastModifiedBy>
  <cp:revision>70</cp:revision>
  <dcterms:created xsi:type="dcterms:W3CDTF">2021-08-08T13:16:24Z</dcterms:created>
  <dcterms:modified xsi:type="dcterms:W3CDTF">2021-08-15T15:00:31Z</dcterms:modified>
</cp:coreProperties>
</file>