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5"/>
    <p:restoredTop sz="95807"/>
  </p:normalViewPr>
  <p:slideViewPr>
    <p:cSldViewPr snapToGrid="0" snapToObjects="1">
      <p:cViewPr varScale="1">
        <p:scale>
          <a:sx n="73" d="100"/>
          <a:sy n="73" d="100"/>
        </p:scale>
        <p:origin x="30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8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1375" y="9564590"/>
            <a:ext cx="4178191" cy="2539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410200" y="2479045"/>
            <a:ext cx="1248729" cy="2267698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7" name="Rounded Rectangle 36"/>
          <p:cNvSpPr/>
          <p:nvPr/>
        </p:nvSpPr>
        <p:spPr>
          <a:xfrm>
            <a:off x="5410200" y="4876687"/>
            <a:ext cx="1248729" cy="1930639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420515" y="2519480"/>
            <a:ext cx="1248729" cy="2116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Design and explain the thermal conductive devices you can add to a house to help make it more energy efficient.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5420515" y="4938344"/>
            <a:ext cx="1269360" cy="1747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Design and explain the devices you can add to a house to help make it more energy efficient.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6906" y="2740197"/>
            <a:ext cx="526297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Loft/wall insulation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Double glazing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Solar panels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Energy-saving lightbulbs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6FB328-A044-664A-BB8F-725B71E7CB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"/>
          </a:blip>
          <a:srcRect l="20194" r="26271"/>
          <a:stretch/>
        </p:blipFill>
        <p:spPr>
          <a:xfrm>
            <a:off x="231646" y="2479045"/>
            <a:ext cx="5126588" cy="67632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F6F530-688A-B148-8B0D-81857993AF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4345" y="7107430"/>
            <a:ext cx="901700" cy="1803400"/>
          </a:xfrm>
          <a:prstGeom prst="rect">
            <a:avLst/>
          </a:prstGeom>
        </p:spPr>
      </p:pic>
      <p:sp>
        <p:nvSpPr>
          <p:cNvPr id="20" name="Rectangle 3">
            <a:extLst>
              <a:ext uri="{FF2B5EF4-FFF2-40B4-BE49-F238E27FC236}">
                <a16:creationId xmlns:a16="http://schemas.microsoft.com/office/drawing/2014/main" id="{81476665-9E62-CB4A-B478-D6AA18E7C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1" y="1603109"/>
            <a:ext cx="6454453" cy="51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the energy saving devices you plan to add to the house you have designed below and describe how you have used thermal conductivity. 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ED3757F-5BC8-9245-B553-8591B6AD4A6E}"/>
              </a:ext>
            </a:extLst>
          </p:cNvPr>
          <p:cNvSpPr/>
          <p:nvPr/>
        </p:nvSpPr>
        <p:spPr>
          <a:xfrm>
            <a:off x="199281" y="1495953"/>
            <a:ext cx="6459648" cy="740522"/>
          </a:xfrm>
          <a:prstGeom prst="roundRect">
            <a:avLst/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233ED3C-2863-004D-B5AE-01274F9AB227}"/>
              </a:ext>
            </a:extLst>
          </p:cNvPr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S06.10.05 Handout </a:t>
            </a:r>
          </a:p>
        </p:txBody>
      </p:sp>
      <p:sp>
        <p:nvSpPr>
          <p:cNvPr id="23" name="Rounded Rectangular Callout 22">
            <a:extLst>
              <a:ext uri="{FF2B5EF4-FFF2-40B4-BE49-F238E27FC236}">
                <a16:creationId xmlns:a16="http://schemas.microsoft.com/office/drawing/2014/main" id="{79B3CF72-CAD0-7C4C-867A-2C6EAFF3BF5A}"/>
              </a:ext>
            </a:extLst>
          </p:cNvPr>
          <p:cNvSpPr/>
          <p:nvPr/>
        </p:nvSpPr>
        <p:spPr>
          <a:xfrm flipV="1">
            <a:off x="1291375" y="670688"/>
            <a:ext cx="5367556" cy="700171"/>
          </a:xfrm>
          <a:prstGeom prst="wedgeRoundRectCallout">
            <a:avLst>
              <a:gd name="adj1" fmla="val -52617"/>
              <a:gd name="adj2" fmla="val 13196"/>
              <a:gd name="adj3" fmla="val 16667"/>
            </a:avLst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39FE14-B07B-2549-9F9E-D32F738D2105}"/>
              </a:ext>
            </a:extLst>
          </p:cNvPr>
          <p:cNvSpPr txBox="1"/>
          <p:nvPr/>
        </p:nvSpPr>
        <p:spPr>
          <a:xfrm>
            <a:off x="1359391" y="753320"/>
            <a:ext cx="529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the thermal conductivity of materials to improve energy efficiency in buildings or other systems.</a:t>
            </a:r>
            <a:endParaRPr lang="en-US" sz="15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0431604-993D-5448-AD1C-04A7132797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281" y="670688"/>
            <a:ext cx="700171" cy="70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 err="1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</a:t>
            </a:r>
            <a:r>
              <a:rPr lang="en-US" sz="1000" dirty="0" err="1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</a:t>
            </a: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99281" y="1603109"/>
            <a:ext cx="6454453" cy="51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the energy saving devices you plan to add to the house you have designed below and describe how you have used thermal conductivity. 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9281" y="1495953"/>
            <a:ext cx="6459648" cy="740522"/>
          </a:xfrm>
          <a:prstGeom prst="roundRect">
            <a:avLst/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45EF7C2-4119-6E4C-AECE-DC5433C8B6D9}"/>
              </a:ext>
            </a:extLst>
          </p:cNvPr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S06.10.05 Handout </a:t>
            </a:r>
          </a:p>
        </p:txBody>
      </p:sp>
      <p:sp>
        <p:nvSpPr>
          <p:cNvPr id="22" name="Rounded Rectangular Callout 21">
            <a:extLst>
              <a:ext uri="{FF2B5EF4-FFF2-40B4-BE49-F238E27FC236}">
                <a16:creationId xmlns:a16="http://schemas.microsoft.com/office/drawing/2014/main" id="{C331598F-1AAE-574D-8D26-0D991AEEEB13}"/>
              </a:ext>
            </a:extLst>
          </p:cNvPr>
          <p:cNvSpPr/>
          <p:nvPr/>
        </p:nvSpPr>
        <p:spPr>
          <a:xfrm flipV="1">
            <a:off x="1291375" y="670688"/>
            <a:ext cx="5367556" cy="700171"/>
          </a:xfrm>
          <a:prstGeom prst="wedgeRoundRectCallout">
            <a:avLst>
              <a:gd name="adj1" fmla="val -52617"/>
              <a:gd name="adj2" fmla="val 13196"/>
              <a:gd name="adj3" fmla="val 16667"/>
            </a:avLst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694746-4E68-3F4A-B7DA-ABE5FD2D89AB}"/>
              </a:ext>
            </a:extLst>
          </p:cNvPr>
          <p:cNvSpPr txBox="1"/>
          <p:nvPr/>
        </p:nvSpPr>
        <p:spPr>
          <a:xfrm>
            <a:off x="1359391" y="753320"/>
            <a:ext cx="529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the thermal conductivity of materials to improve energy efficiency in buildings or other systems.</a:t>
            </a:r>
            <a:endParaRPr lang="en-US" sz="15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685308E-1940-2E4F-A824-F309FDAC7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81" y="670688"/>
            <a:ext cx="700171" cy="700171"/>
          </a:xfrm>
          <a:prstGeom prst="rect">
            <a:avLst/>
          </a:prstGeom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62444BB8-06AF-3C41-8C14-D57B764226CB}"/>
              </a:ext>
            </a:extLst>
          </p:cNvPr>
          <p:cNvSpPr/>
          <p:nvPr/>
        </p:nvSpPr>
        <p:spPr>
          <a:xfrm>
            <a:off x="5410200" y="2479045"/>
            <a:ext cx="1248729" cy="2267698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390770A-1029-0845-B087-2CFF70A5D5A4}"/>
              </a:ext>
            </a:extLst>
          </p:cNvPr>
          <p:cNvSpPr/>
          <p:nvPr/>
        </p:nvSpPr>
        <p:spPr>
          <a:xfrm>
            <a:off x="5410200" y="4876687"/>
            <a:ext cx="1248729" cy="1930639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7C29ACD-1DE4-C842-AB36-8D8DDFCD9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515" y="2519480"/>
            <a:ext cx="1248729" cy="2116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Design and explain the thermal conductive devices you can add to a house to help make it more energy efficient.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083FD90B-553B-FF45-A6FF-66BF60134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515" y="4938344"/>
            <a:ext cx="1269360" cy="1747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Design and explain the devices you can add to a house to help make it more energy efficient.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E8B410-7B3F-3441-99C2-E026F1C3D1B7}"/>
              </a:ext>
            </a:extLst>
          </p:cNvPr>
          <p:cNvSpPr txBox="1"/>
          <p:nvPr/>
        </p:nvSpPr>
        <p:spPr>
          <a:xfrm>
            <a:off x="2388774" y="2284516"/>
            <a:ext cx="2990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D9135F7-5510-D542-AFE5-A3E24D073713}"/>
              </a:ext>
            </a:extLst>
          </p:cNvPr>
          <p:cNvSpPr txBox="1"/>
          <p:nvPr/>
        </p:nvSpPr>
        <p:spPr>
          <a:xfrm>
            <a:off x="252665" y="5032211"/>
            <a:ext cx="50185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</a:t>
            </a:r>
            <a:b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1373D32-B89D-7C48-8997-88D60FD2DC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194" r="26271"/>
          <a:stretch/>
        </p:blipFill>
        <p:spPr>
          <a:xfrm>
            <a:off x="364847" y="2519389"/>
            <a:ext cx="1911745" cy="2522057"/>
          </a:xfrm>
          <a:prstGeom prst="roundRect">
            <a:avLst>
              <a:gd name="adj" fmla="val 8420"/>
            </a:avLst>
          </a:prstGeom>
          <a:ln>
            <a:solidFill>
              <a:srgbClr val="2FA2B4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7E996C2-543B-6F43-8AB0-9F129BC4AE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9443" y="7109317"/>
            <a:ext cx="1708557" cy="190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6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240</Words>
  <Application>Microsoft Macintosh PowerPoint</Application>
  <PresentationFormat>A4 Paper (210x297 mm)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53</cp:revision>
  <cp:lastPrinted>2018-07-02T13:34:39Z</cp:lastPrinted>
  <dcterms:created xsi:type="dcterms:W3CDTF">2016-06-12T08:53:59Z</dcterms:created>
  <dcterms:modified xsi:type="dcterms:W3CDTF">2021-12-08T11:55:46Z</dcterms:modified>
</cp:coreProperties>
</file>