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7CC"/>
    <a:srgbClr val="807E80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5"/>
    <p:restoredTop sz="95846"/>
  </p:normalViewPr>
  <p:slideViewPr>
    <p:cSldViewPr snapToGrid="0" snapToObjects="1">
      <p:cViewPr varScale="1">
        <p:scale>
          <a:sx n="75" d="100"/>
          <a:sy n="75" d="100"/>
        </p:scale>
        <p:origin x="1184" y="160"/>
      </p:cViewPr>
      <p:guideLst>
        <p:guide orient="horz" pos="897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8" y="215435"/>
            <a:ext cx="4703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Discover how Anglian Water’s sewage works are being converted into “green” energy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812C2BF-FE8A-996F-824E-C475BB48AC06}"/>
              </a:ext>
            </a:extLst>
          </p:cNvPr>
          <p:cNvSpPr/>
          <p:nvPr/>
        </p:nvSpPr>
        <p:spPr>
          <a:xfrm>
            <a:off x="189724" y="1456019"/>
            <a:ext cx="6478552" cy="55688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0CE4D-544B-5123-40B9-C2C68EBD044F}"/>
              </a:ext>
            </a:extLst>
          </p:cNvPr>
          <p:cNvSpPr txBox="1"/>
          <p:nvPr/>
        </p:nvSpPr>
        <p:spPr>
          <a:xfrm>
            <a:off x="1992227" y="1492261"/>
            <a:ext cx="28735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Preparation:</a:t>
            </a:r>
          </a:p>
          <a:p>
            <a:pPr algn="ctr"/>
            <a:r>
              <a:rPr lang="en-US" sz="1200" i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Prepare your survey questions here.</a:t>
            </a:r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9000F4F-4795-F915-AF73-234C600E5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35709"/>
              </p:ext>
            </p:extLst>
          </p:nvPr>
        </p:nvGraphicFramePr>
        <p:xfrm>
          <a:off x="189724" y="2187965"/>
          <a:ext cx="6478551" cy="7215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023">
                  <a:extLst>
                    <a:ext uri="{9D8B030D-6E8A-4147-A177-3AD203B41FA5}">
                      <a16:colId xmlns:a16="http://schemas.microsoft.com/office/drawing/2014/main" val="1987193564"/>
                    </a:ext>
                  </a:extLst>
                </a:gridCol>
                <a:gridCol w="5606528">
                  <a:extLst>
                    <a:ext uri="{9D8B030D-6E8A-4147-A177-3AD203B41FA5}">
                      <a16:colId xmlns:a16="http://schemas.microsoft.com/office/drawing/2014/main" val="2249143805"/>
                    </a:ext>
                  </a:extLst>
                </a:gridCol>
              </a:tblGrid>
              <a:tr h="464467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Question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016515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1.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dirty="0">
                          <a:solidFill>
                            <a:srgbClr val="807E80"/>
                          </a:solidFill>
                          <a:effectLst/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What do you think about ‘Poo Power’?</a:t>
                      </a: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604428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2.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dirty="0">
                          <a:solidFill>
                            <a:srgbClr val="807E80"/>
                          </a:solidFill>
                          <a:effectLst/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What are your concerns about ‘Poo Power’?</a:t>
                      </a:r>
                      <a:endParaRPr lang="en-US" sz="1200" dirty="0"/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6828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3.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dirty="0">
                          <a:solidFill>
                            <a:srgbClr val="807E80"/>
                          </a:solidFill>
                          <a:effectLst/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Do you welcome the idea of ‘Poo Power’?</a:t>
                      </a:r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89975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4.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888568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5.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8449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6.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722587"/>
                  </a:ext>
                </a:extLst>
              </a:tr>
              <a:tr h="68217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7.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896255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8.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993735"/>
                  </a:ext>
                </a:extLst>
              </a:tr>
              <a:tr h="66765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172868"/>
                  </a:ext>
                </a:extLst>
              </a:tr>
              <a:tr h="58245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695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212C908-AB43-FBB2-3E29-94BF0AF95D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1104" y="283777"/>
            <a:ext cx="1109482" cy="461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3772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8" y="215435"/>
            <a:ext cx="4703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Discover how Anglian Water’s sewage works are being converted into “green” energy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812C2BF-FE8A-996F-824E-C475BB48AC06}"/>
              </a:ext>
            </a:extLst>
          </p:cNvPr>
          <p:cNvSpPr/>
          <p:nvPr/>
        </p:nvSpPr>
        <p:spPr>
          <a:xfrm>
            <a:off x="202034" y="1389600"/>
            <a:ext cx="6478552" cy="55688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0CE4D-544B-5123-40B9-C2C68EBD044F}"/>
              </a:ext>
            </a:extLst>
          </p:cNvPr>
          <p:cNvSpPr txBox="1"/>
          <p:nvPr/>
        </p:nvSpPr>
        <p:spPr>
          <a:xfrm>
            <a:off x="2201195" y="1412536"/>
            <a:ext cx="24556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report:</a:t>
            </a:r>
          </a:p>
          <a:p>
            <a:pPr algn="ctr"/>
            <a:r>
              <a:rPr lang="en-US" sz="1200" i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Summarise your findings here.</a:t>
            </a:r>
          </a:p>
          <a:p>
            <a:endParaRPr lang="en-US" dirty="0"/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A3096B49-0FE4-201E-C345-963A88D45A11}"/>
              </a:ext>
            </a:extLst>
          </p:cNvPr>
          <p:cNvSpPr/>
          <p:nvPr/>
        </p:nvSpPr>
        <p:spPr>
          <a:xfrm>
            <a:off x="202027" y="7726311"/>
            <a:ext cx="6491673" cy="1698077"/>
          </a:xfrm>
          <a:prstGeom prst="roundRect">
            <a:avLst>
              <a:gd name="adj" fmla="val 1533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analysis:</a:t>
            </a: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find out? What are people’s attitudes towards ‘Poo Power’?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 _______________________________________________________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C6E176C-95EC-CF81-B2DF-E692F069D636}"/>
              </a:ext>
            </a:extLst>
          </p:cNvPr>
          <p:cNvSpPr/>
          <p:nvPr/>
        </p:nvSpPr>
        <p:spPr>
          <a:xfrm>
            <a:off x="202027" y="2105719"/>
            <a:ext cx="2835768" cy="5423503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3E1834-4089-3AEF-A610-53120A660FA5}"/>
              </a:ext>
            </a:extLst>
          </p:cNvPr>
          <p:cNvSpPr txBox="1"/>
          <p:nvPr/>
        </p:nvSpPr>
        <p:spPr>
          <a:xfrm>
            <a:off x="202027" y="2126295"/>
            <a:ext cx="2835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Note your survey results here. </a:t>
            </a:r>
            <a:endParaRPr lang="en-US" sz="1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C021B2B-0CF9-5CB8-0372-DAD565404D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6699" y="2105720"/>
            <a:ext cx="3409274" cy="54235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88913E-76EB-B9C1-DB50-6067B9856A2E}"/>
              </a:ext>
            </a:extLst>
          </p:cNvPr>
          <p:cNvSpPr txBox="1"/>
          <p:nvPr/>
        </p:nvSpPr>
        <p:spPr>
          <a:xfrm>
            <a:off x="3246699" y="2103680"/>
            <a:ext cx="3409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this box for any tables/graphs of your results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3713A5-40FF-B305-70E1-4AC352968332}"/>
              </a:ext>
            </a:extLst>
          </p:cNvPr>
          <p:cNvSpPr txBox="1"/>
          <p:nvPr/>
        </p:nvSpPr>
        <p:spPr>
          <a:xfrm>
            <a:off x="202026" y="2221826"/>
            <a:ext cx="283576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1FEE4D-0B6C-BB44-31C9-6D79A0BB31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1104" y="283777"/>
            <a:ext cx="1109482" cy="461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3825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3683</TotalTime>
  <Words>159</Words>
  <Application>Microsoft Macintosh PowerPoint</Application>
  <PresentationFormat>A4 Paper (210x297 mm)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37</cp:revision>
  <cp:lastPrinted>2022-07-08T20:17:44Z</cp:lastPrinted>
  <dcterms:created xsi:type="dcterms:W3CDTF">2022-04-04T08:08:59Z</dcterms:created>
  <dcterms:modified xsi:type="dcterms:W3CDTF">2022-10-12T12:42:23Z</dcterms:modified>
</cp:coreProperties>
</file>