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130927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Watch the film ‘What Are Endothermic &amp; Exothermic Reactions’ - </a:t>
                      </a:r>
                      <a:r>
                        <a:rPr lang="en-GB" sz="18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Create a grid which places the examples of Endothermic &amp; Exothermic Reactions into the right column.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Applying a knowledge of a range of techniques, apparatus, and materials to select those appropriate both for fieldwork and for experiments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What are the key differences between exothermic and endothermic reactions?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678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KS4-12-01: </a:t>
            </a:r>
          </a:p>
          <a:p>
            <a:r>
              <a:rPr lang="en-GB" sz="1000" dirty="0"/>
              <a:t>Explore exothermic and endothermic reactions</a:t>
            </a: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11589</TotalTime>
  <Words>79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34</cp:revision>
  <dcterms:created xsi:type="dcterms:W3CDTF">2021-08-07T16:04:59Z</dcterms:created>
  <dcterms:modified xsi:type="dcterms:W3CDTF">2022-01-17T06:12:30Z</dcterms:modified>
</cp:coreProperties>
</file>