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8" r:id="rId2"/>
    <p:sldId id="279" r:id="rId3"/>
  </p:sldIdLst>
  <p:sldSz cx="6858000" cy="9906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7" userDrawn="1">
          <p15:clr>
            <a:srgbClr val="A4A3A4"/>
          </p15:clr>
        </p15:guide>
        <p15:guide id="2" pos="119" userDrawn="1">
          <p15:clr>
            <a:srgbClr val="A4A3A4"/>
          </p15:clr>
        </p15:guide>
        <p15:guide id="3" pos="4201" userDrawn="1">
          <p15:clr>
            <a:srgbClr val="A4A3A4"/>
          </p15:clr>
        </p15:guide>
        <p15:guide id="4" orient="horz" pos="59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C7CC"/>
    <a:srgbClr val="807E80"/>
    <a:srgbClr val="000000"/>
    <a:srgbClr val="33CCCC"/>
    <a:srgbClr val="7DEBEB"/>
    <a:srgbClr val="7CE0DE"/>
    <a:srgbClr val="29FAFF"/>
    <a:srgbClr val="69FBFF"/>
    <a:srgbClr val="00C6CB"/>
    <a:srgbClr val="00A7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56"/>
    <p:restoredTop sz="95846"/>
  </p:normalViewPr>
  <p:slideViewPr>
    <p:cSldViewPr snapToGrid="0" snapToObjects="1">
      <p:cViewPr>
        <p:scale>
          <a:sx n="100" d="100"/>
          <a:sy n="100" d="100"/>
        </p:scale>
        <p:origin x="1594" y="58"/>
      </p:cViewPr>
      <p:guideLst>
        <p:guide orient="horz" pos="897"/>
        <p:guide pos="119"/>
        <p:guide pos="4201"/>
        <p:guide orient="horz" pos="59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268FC-2825-4F6C-8891-42CDD914C3B3}" type="datetimeFigureOut">
              <a:rPr lang="en-GB" smtClean="0"/>
              <a:t>26/08/2022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4263" y="1279525"/>
            <a:ext cx="23907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CB3B4-AFA7-461B-BBDC-B26BBDA4B7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2078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06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96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2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4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69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49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1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63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63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E4842-C518-9741-BB7B-A105FBC0FC1C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877B-6E18-6A40-9A2D-719DAD24A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15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EE5240F-4705-8060-8495-6A24ECA5D6E2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7AC69B-D0E6-527F-6105-05F2FAD54CF5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N22_34_03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Weathering and the suitability of rocks for different purposes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29543"/>
            <a:ext cx="6478552" cy="878195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Design a plaque to go above the entrance of your school. Remember that your plaque will be outside and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must be made of rock.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BF19E95-068E-93C2-5056-773ECEB64930}"/>
              </a:ext>
            </a:extLst>
          </p:cNvPr>
          <p:cNvGrpSpPr/>
          <p:nvPr/>
        </p:nvGrpSpPr>
        <p:grpSpPr>
          <a:xfrm>
            <a:off x="18029" y="9343447"/>
            <a:ext cx="543164" cy="547038"/>
            <a:chOff x="18029" y="9343447"/>
            <a:chExt cx="543164" cy="547038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43645ED-0B6A-7688-9CFD-B5F193C6F3B1}"/>
                </a:ext>
              </a:extLst>
            </p:cNvPr>
            <p:cNvSpPr/>
            <p:nvPr/>
          </p:nvSpPr>
          <p:spPr>
            <a:xfrm>
              <a:off x="18029" y="9343447"/>
              <a:ext cx="543164" cy="547038"/>
            </a:xfrm>
            <a:prstGeom prst="ellipse">
              <a:avLst/>
            </a:prstGeom>
            <a:solidFill>
              <a:srgbClr val="54C7CC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3DDB280-05BC-13C6-7C33-13FE1193FD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55356" y="9381617"/>
              <a:ext cx="263235" cy="499050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E2F822B-06C4-E331-B866-5E91D3FE76D4}"/>
                </a:ext>
              </a:extLst>
            </p:cNvPr>
            <p:cNvSpPr txBox="1"/>
            <p:nvPr/>
          </p:nvSpPr>
          <p:spPr>
            <a:xfrm>
              <a:off x="188913" y="9455891"/>
              <a:ext cx="1134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  <a:latin typeface="Arial Rounded MT Bold" panose="020F0704030504030204" pitchFamily="34" charset="77"/>
                </a:rPr>
                <a:t>2</a:t>
              </a:r>
            </a:p>
          </p:txBody>
        </p:sp>
      </p:grp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8B5DD5CB-BC3B-2C49-B0AD-14E141656E98}"/>
              </a:ext>
            </a:extLst>
          </p:cNvPr>
          <p:cNvSpPr/>
          <p:nvPr/>
        </p:nvSpPr>
        <p:spPr>
          <a:xfrm>
            <a:off x="188913" y="7694274"/>
            <a:ext cx="6478552" cy="1609582"/>
          </a:xfrm>
          <a:prstGeom prst="roundRect">
            <a:avLst>
              <a:gd name="adj" fmla="val 447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you make your plaque out of and why?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5A95DDFE-6A2C-EBF0-6DCF-5EF8C58B4A10}"/>
              </a:ext>
            </a:extLst>
          </p:cNvPr>
          <p:cNvSpPr/>
          <p:nvPr/>
        </p:nvSpPr>
        <p:spPr>
          <a:xfrm>
            <a:off x="190536" y="2473321"/>
            <a:ext cx="6478552" cy="5146679"/>
          </a:xfrm>
          <a:prstGeom prst="roundRect">
            <a:avLst>
              <a:gd name="adj" fmla="val 225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95838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DCD0254-9AE8-D624-3584-25FE00EEA9C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41966A-BB25-2586-5FD3-92F6FA5E6AB6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FAC7815A-BD4A-0D38-82FA-7E3386A0BD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47" name="TextBox 46">
            <a:extLst>
              <a:ext uri="{FF2B5EF4-FFF2-40B4-BE49-F238E27FC236}">
                <a16:creationId xmlns:a16="http://schemas.microsoft.com/office/drawing/2014/main" id="{02BA1913-C891-D244-8735-304621ADAD14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N22_34_03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852C0D-0E9F-2441-81D1-87A1F755D317}"/>
              </a:ext>
            </a:extLst>
          </p:cNvPr>
          <p:cNvSpPr txBox="1"/>
          <p:nvPr/>
        </p:nvSpPr>
        <p:spPr>
          <a:xfrm>
            <a:off x="1042997" y="215435"/>
            <a:ext cx="5637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Weathering and the suitability of rocks for different purposes</a:t>
            </a:r>
          </a:p>
        </p:txBody>
      </p:sp>
      <p:sp>
        <p:nvSpPr>
          <p:cNvPr id="88" name="Rounded Rectangle 87">
            <a:extLst>
              <a:ext uri="{FF2B5EF4-FFF2-40B4-BE49-F238E27FC236}">
                <a16:creationId xmlns:a16="http://schemas.microsoft.com/office/drawing/2014/main" id="{4406A4E2-41B0-2F49-B3F5-E397904FB9A7}"/>
              </a:ext>
            </a:extLst>
          </p:cNvPr>
          <p:cNvSpPr/>
          <p:nvPr/>
        </p:nvSpPr>
        <p:spPr>
          <a:xfrm>
            <a:off x="202034" y="1429543"/>
            <a:ext cx="6478552" cy="878195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Design a plaque to go above the entrance of your school. Remember that your plaque will be outside and </a:t>
            </a:r>
            <a:b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</a:b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must be made of rock.</a:t>
            </a:r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8B5DD5CB-BC3B-2C49-B0AD-14E141656E98}"/>
              </a:ext>
            </a:extLst>
          </p:cNvPr>
          <p:cNvSpPr/>
          <p:nvPr/>
        </p:nvSpPr>
        <p:spPr>
          <a:xfrm>
            <a:off x="190536" y="5917521"/>
            <a:ext cx="6478552" cy="3390593"/>
          </a:xfrm>
          <a:prstGeom prst="roundRect">
            <a:avLst>
              <a:gd name="adj" fmla="val 2325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did you make your plaque out of and why?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___________________________________________________________________________________________________________________________________________________</a:t>
            </a:r>
          </a:p>
          <a:p>
            <a:endParaRPr lang="en-US" sz="10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causes chemical weathering?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</a:t>
            </a:r>
          </a:p>
          <a:p>
            <a:endParaRPr lang="en-US" sz="10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causes physical weathering?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</a:t>
            </a:r>
          </a:p>
          <a:p>
            <a:endParaRPr lang="en-US" sz="10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What causes biological weathering?</a:t>
            </a:r>
          </a:p>
          <a:p>
            <a:r>
              <a:rPr lang="en-US" sz="20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_________________________________________________</a:t>
            </a:r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72C018E5-D8A8-1AFA-272A-57E373EA43AE}"/>
              </a:ext>
            </a:extLst>
          </p:cNvPr>
          <p:cNvSpPr/>
          <p:nvPr/>
        </p:nvSpPr>
        <p:spPr>
          <a:xfrm>
            <a:off x="190536" y="2465588"/>
            <a:ext cx="6478552" cy="3286349"/>
          </a:xfrm>
          <a:prstGeom prst="roundRect">
            <a:avLst>
              <a:gd name="adj" fmla="val 2251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sz="16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89E5DF3-5A8D-383E-E86B-9E48FCC0CBE9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464EC5-CF54-C757-F2CE-8F245B981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4A8BE1A-3E46-16A1-03C0-57E88E432C98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152128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3811</TotalTime>
  <Words>142</Words>
  <Application>Microsoft Office PowerPoint</Application>
  <PresentationFormat>A4 Paper (210x297 mm)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64</cp:revision>
  <cp:lastPrinted>2022-07-08T20:17:44Z</cp:lastPrinted>
  <dcterms:created xsi:type="dcterms:W3CDTF">2022-04-04T08:08:59Z</dcterms:created>
  <dcterms:modified xsi:type="dcterms:W3CDTF">2022-08-26T13:33:57Z</dcterms:modified>
</cp:coreProperties>
</file>