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A3B4"/>
    <a:srgbClr val="60C0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89"/>
    <p:restoredTop sz="86420"/>
  </p:normalViewPr>
  <p:slideViewPr>
    <p:cSldViewPr snapToGrid="0" snapToObjects="1">
      <p:cViewPr>
        <p:scale>
          <a:sx n="100" d="100"/>
          <a:sy n="100" d="100"/>
        </p:scale>
        <p:origin x="2928" y="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E7609-85F4-9D4C-9496-D7DF65CF4A66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1D8B9-03FE-E245-8D6F-88494B898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288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22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3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95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29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671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36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099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36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02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264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57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86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16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F26AF-084A-D44A-9E03-CC4B51E79D34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97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7126" y="9597243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Copyright 209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9176" y="126396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Handout: S03.08.01</a:t>
            </a:r>
          </a:p>
        </p:txBody>
      </p:sp>
      <p:sp>
        <p:nvSpPr>
          <p:cNvPr id="11" name="Rounded Rectangular Callout 10"/>
          <p:cNvSpPr/>
          <p:nvPr/>
        </p:nvSpPr>
        <p:spPr>
          <a:xfrm flipV="1">
            <a:off x="1041400" y="403101"/>
            <a:ext cx="5617424" cy="573441"/>
          </a:xfrm>
          <a:prstGeom prst="wedgeRoundRectCallout">
            <a:avLst>
              <a:gd name="adj1" fmla="val -52617"/>
              <a:gd name="adj2" fmla="val -10316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2" name="TextBox 11"/>
          <p:cNvSpPr txBox="1"/>
          <p:nvPr/>
        </p:nvSpPr>
        <p:spPr>
          <a:xfrm>
            <a:off x="1258202" y="471184"/>
            <a:ext cx="5294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Explore how animals change over time</a:t>
            </a:r>
            <a:b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b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endParaRPr lang="en-US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08777" y="1115013"/>
            <a:ext cx="6354891" cy="516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Create the perfect predator for each of these environments. Label your diagrams to help explain how your animal would be well adapted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08777" y="1060584"/>
            <a:ext cx="6459648" cy="676770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90" y="364543"/>
            <a:ext cx="612000" cy="612000"/>
          </a:xfrm>
          <a:prstGeom prst="rect">
            <a:avLst/>
          </a:prstGeom>
        </p:spPr>
      </p:pic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3842397D-2B85-C343-B0C7-CB0917A3544F}"/>
              </a:ext>
            </a:extLst>
          </p:cNvPr>
          <p:cNvSpPr/>
          <p:nvPr/>
        </p:nvSpPr>
        <p:spPr>
          <a:xfrm>
            <a:off x="208777" y="8776713"/>
            <a:ext cx="3015685" cy="706105"/>
          </a:xfrm>
          <a:prstGeom prst="roundRect">
            <a:avLst>
              <a:gd name="adj" fmla="val 13057"/>
            </a:avLst>
          </a:prstGeom>
          <a:solidFill>
            <a:srgbClr val="30A3B4"/>
          </a:solidFill>
          <a:ln w="28575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Stretch: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Explain how your animals are adapted to the conditions.</a:t>
            </a:r>
          </a:p>
          <a:p>
            <a:endParaRPr lang="en-GB" sz="1600" dirty="0">
              <a:solidFill>
                <a:srgbClr val="30A3B4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872F0A54-6DF4-2F42-B4EF-4F80FD4EFB91}"/>
              </a:ext>
            </a:extLst>
          </p:cNvPr>
          <p:cNvSpPr/>
          <p:nvPr/>
        </p:nvSpPr>
        <p:spPr>
          <a:xfrm>
            <a:off x="3477126" y="8776712"/>
            <a:ext cx="3152286" cy="706105"/>
          </a:xfrm>
          <a:prstGeom prst="roundRect">
            <a:avLst>
              <a:gd name="adj" fmla="val 14697"/>
            </a:avLst>
          </a:prstGeom>
          <a:solidFill>
            <a:srgbClr val="30A3B4"/>
          </a:solidFill>
          <a:ln w="28575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bg1"/>
                </a:solidFill>
                <a:latin typeface="Arial Rounded MT Bold" panose="020F0704030504030204" pitchFamily="34" charset="77"/>
              </a:rPr>
              <a:t>Challenge: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Draw adapted animals and label their new features.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75D74D4A-D767-404B-A2AB-791F4FE09E7C}"/>
              </a:ext>
            </a:extLst>
          </p:cNvPr>
          <p:cNvSpPr/>
          <p:nvPr/>
        </p:nvSpPr>
        <p:spPr>
          <a:xfrm>
            <a:off x="4221350" y="5489034"/>
            <a:ext cx="1852863" cy="360947"/>
          </a:xfrm>
          <a:prstGeom prst="round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C00000"/>
                </a:solidFill>
                <a:latin typeface="Arial Rounded MT Bold" panose="020F0704030504030204" pitchFamily="34" charset="77"/>
              </a:rPr>
              <a:t>desert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04D0BA58-5F2F-C145-9654-3B5DB7F1C141}"/>
              </a:ext>
            </a:extLst>
          </p:cNvPr>
          <p:cNvSpPr/>
          <p:nvPr/>
        </p:nvSpPr>
        <p:spPr>
          <a:xfrm>
            <a:off x="174602" y="1874347"/>
            <a:ext cx="3025288" cy="3355490"/>
          </a:xfrm>
          <a:prstGeom prst="roundRect">
            <a:avLst>
              <a:gd name="adj" fmla="val 7483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7C6667C8-B6E1-AB43-B0A8-EA8793D5893A}"/>
              </a:ext>
            </a:extLst>
          </p:cNvPr>
          <p:cNvSpPr/>
          <p:nvPr/>
        </p:nvSpPr>
        <p:spPr>
          <a:xfrm>
            <a:off x="3604124" y="1874346"/>
            <a:ext cx="3025288" cy="3355492"/>
          </a:xfrm>
          <a:prstGeom prst="roundRect">
            <a:avLst>
              <a:gd name="adj" fmla="val 7483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B37FC3BF-378E-9D4B-8961-D4D8AA8CB595}"/>
              </a:ext>
            </a:extLst>
          </p:cNvPr>
          <p:cNvSpPr/>
          <p:nvPr/>
        </p:nvSpPr>
        <p:spPr>
          <a:xfrm>
            <a:off x="3658112" y="5405890"/>
            <a:ext cx="2971300" cy="3194771"/>
          </a:xfrm>
          <a:prstGeom prst="roundRect">
            <a:avLst>
              <a:gd name="adj" fmla="val 7866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62B90CF8-D4C6-7442-B90E-A965A04D2093}"/>
              </a:ext>
            </a:extLst>
          </p:cNvPr>
          <p:cNvSpPr/>
          <p:nvPr/>
        </p:nvSpPr>
        <p:spPr>
          <a:xfrm>
            <a:off x="174602" y="5402684"/>
            <a:ext cx="3025288" cy="3194771"/>
          </a:xfrm>
          <a:prstGeom prst="roundRect">
            <a:avLst>
              <a:gd name="adj" fmla="val 8248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82CC9C4-EF3E-E44E-B350-DE8047269528}"/>
              </a:ext>
            </a:extLst>
          </p:cNvPr>
          <p:cNvSpPr/>
          <p:nvPr/>
        </p:nvSpPr>
        <p:spPr>
          <a:xfrm>
            <a:off x="790187" y="5489034"/>
            <a:ext cx="1852863" cy="360947"/>
          </a:xfrm>
          <a:prstGeom prst="round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B050"/>
                </a:solidFill>
                <a:latin typeface="Arial Rounded MT Bold" panose="020F0704030504030204" pitchFamily="34" charset="77"/>
              </a:rPr>
              <a:t>rainforest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EFC3A2A7-26CD-9742-ADC5-F1B6B72A1A46}"/>
              </a:ext>
            </a:extLst>
          </p:cNvPr>
          <p:cNvSpPr/>
          <p:nvPr/>
        </p:nvSpPr>
        <p:spPr>
          <a:xfrm>
            <a:off x="760814" y="1946559"/>
            <a:ext cx="1852863" cy="360947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 Rounded MT Bold" panose="020F0704030504030204" pitchFamily="34" charset="77"/>
              </a:rPr>
              <a:t>polar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FAF9AB98-95E8-3D48-91D6-027882F29550}"/>
              </a:ext>
            </a:extLst>
          </p:cNvPr>
          <p:cNvSpPr/>
          <p:nvPr/>
        </p:nvSpPr>
        <p:spPr>
          <a:xfrm>
            <a:off x="4244323" y="1946559"/>
            <a:ext cx="1852863" cy="360947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ocean</a:t>
            </a:r>
          </a:p>
        </p:txBody>
      </p:sp>
    </p:spTree>
    <p:extLst>
      <p:ext uri="{BB962C8B-B14F-4D97-AF65-F5344CB8AC3E}">
        <p14:creationId xmlns:p14="http://schemas.microsoft.com/office/powerpoint/2010/main" val="12076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40009" y="9602493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Copyright 2019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51554" y="1098498"/>
            <a:ext cx="6354891" cy="331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Research and find out how these animals became extinct.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99176" y="1064912"/>
            <a:ext cx="6459648" cy="430852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3842397D-2B85-C343-B0C7-CB0917A3544F}"/>
              </a:ext>
            </a:extLst>
          </p:cNvPr>
          <p:cNvSpPr/>
          <p:nvPr/>
        </p:nvSpPr>
        <p:spPr>
          <a:xfrm>
            <a:off x="208777" y="8863654"/>
            <a:ext cx="3015685" cy="706105"/>
          </a:xfrm>
          <a:prstGeom prst="roundRect">
            <a:avLst>
              <a:gd name="adj" fmla="val 17975"/>
            </a:avLst>
          </a:prstGeom>
          <a:solidFill>
            <a:srgbClr val="30A3B4"/>
          </a:solidFill>
          <a:ln w="28575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Stretch: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Explain how each species of animal became extinct</a:t>
            </a:r>
          </a:p>
          <a:p>
            <a:endParaRPr lang="en-GB" sz="1600" dirty="0">
              <a:solidFill>
                <a:srgbClr val="30A3B4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872F0A54-6DF4-2F42-B4EF-4F80FD4EFB91}"/>
              </a:ext>
            </a:extLst>
          </p:cNvPr>
          <p:cNvSpPr/>
          <p:nvPr/>
        </p:nvSpPr>
        <p:spPr>
          <a:xfrm>
            <a:off x="3477126" y="8863653"/>
            <a:ext cx="3152286" cy="706105"/>
          </a:xfrm>
          <a:prstGeom prst="roundRect">
            <a:avLst>
              <a:gd name="adj" fmla="val 21254"/>
            </a:avLst>
          </a:prstGeom>
          <a:solidFill>
            <a:srgbClr val="30A3B4"/>
          </a:solidFill>
          <a:ln w="28575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Challenge: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Name each animal and think of an idea of how it might have become extinct.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7CCCE620-8455-3549-9C56-3BEED77DABBB}"/>
              </a:ext>
            </a:extLst>
          </p:cNvPr>
          <p:cNvSpPr/>
          <p:nvPr/>
        </p:nvSpPr>
        <p:spPr>
          <a:xfrm>
            <a:off x="174603" y="1914856"/>
            <a:ext cx="1730284" cy="360947"/>
          </a:xfrm>
          <a:prstGeom prst="roundRect">
            <a:avLst/>
          </a:prstGeom>
          <a:noFill/>
          <a:ln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animal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75D74D4A-D767-404B-A2AB-791F4FE09E7C}"/>
              </a:ext>
            </a:extLst>
          </p:cNvPr>
          <p:cNvSpPr/>
          <p:nvPr/>
        </p:nvSpPr>
        <p:spPr>
          <a:xfrm>
            <a:off x="2033337" y="1914855"/>
            <a:ext cx="1907747" cy="360947"/>
          </a:xfrm>
          <a:prstGeom prst="roundRect">
            <a:avLst/>
          </a:prstGeom>
          <a:noFill/>
          <a:ln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lived: time/place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80ECEBD8-E8A4-A542-B632-A67F0271A33E}"/>
              </a:ext>
            </a:extLst>
          </p:cNvPr>
          <p:cNvSpPr/>
          <p:nvPr/>
        </p:nvSpPr>
        <p:spPr>
          <a:xfrm>
            <a:off x="4069534" y="1914856"/>
            <a:ext cx="2559878" cy="360947"/>
          </a:xfrm>
          <a:prstGeom prst="roundRect">
            <a:avLst/>
          </a:prstGeom>
          <a:noFill/>
          <a:ln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30A3B4"/>
                </a:solidFill>
                <a:latin typeface="Arial Rounded MT Bold" panose="020F0704030504030204" pitchFamily="34" charset="77"/>
              </a:rPr>
              <a:t>how it became extinct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9B2D1590-7A1B-364B-A0AB-6CD218F66CCB}"/>
              </a:ext>
            </a:extLst>
          </p:cNvPr>
          <p:cNvSpPr/>
          <p:nvPr/>
        </p:nvSpPr>
        <p:spPr>
          <a:xfrm>
            <a:off x="174602" y="3905677"/>
            <a:ext cx="1677907" cy="364610"/>
          </a:xfrm>
          <a:prstGeom prst="roundRect">
            <a:avLst/>
          </a:prstGeom>
          <a:noFill/>
          <a:ln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01EABB3E-5F07-B549-BC59-8282B4BC5921}"/>
              </a:ext>
            </a:extLst>
          </p:cNvPr>
          <p:cNvSpPr/>
          <p:nvPr/>
        </p:nvSpPr>
        <p:spPr>
          <a:xfrm>
            <a:off x="157333" y="5986588"/>
            <a:ext cx="1677907" cy="364610"/>
          </a:xfrm>
          <a:prstGeom prst="roundRect">
            <a:avLst/>
          </a:prstGeom>
          <a:noFill/>
          <a:ln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9616B44A-34E6-9541-BED0-C7797E1C0CAA}"/>
              </a:ext>
            </a:extLst>
          </p:cNvPr>
          <p:cNvSpPr/>
          <p:nvPr/>
        </p:nvSpPr>
        <p:spPr>
          <a:xfrm>
            <a:off x="157332" y="8296820"/>
            <a:ext cx="1677907" cy="364610"/>
          </a:xfrm>
          <a:prstGeom prst="roundRect">
            <a:avLst/>
          </a:prstGeom>
          <a:noFill/>
          <a:ln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6029138A-ED24-5649-89EC-348BA7B320FE}"/>
              </a:ext>
            </a:extLst>
          </p:cNvPr>
          <p:cNvSpPr/>
          <p:nvPr/>
        </p:nvSpPr>
        <p:spPr>
          <a:xfrm>
            <a:off x="2041270" y="2430478"/>
            <a:ext cx="1899814" cy="1860159"/>
          </a:xfrm>
          <a:prstGeom prst="roundRect">
            <a:avLst>
              <a:gd name="adj" fmla="val 6711"/>
            </a:avLst>
          </a:prstGeom>
          <a:noFill/>
          <a:ln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A055CFFC-55F9-8C4F-B32F-F5AF024E16E5}"/>
              </a:ext>
            </a:extLst>
          </p:cNvPr>
          <p:cNvSpPr/>
          <p:nvPr/>
        </p:nvSpPr>
        <p:spPr>
          <a:xfrm>
            <a:off x="2041270" y="4491411"/>
            <a:ext cx="1899814" cy="1860159"/>
          </a:xfrm>
          <a:prstGeom prst="roundRect">
            <a:avLst>
              <a:gd name="adj" fmla="val 6089"/>
            </a:avLst>
          </a:prstGeom>
          <a:noFill/>
          <a:ln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5F39A77E-F16C-1A41-AA5A-7B2588E28660}"/>
              </a:ext>
            </a:extLst>
          </p:cNvPr>
          <p:cNvSpPr/>
          <p:nvPr/>
        </p:nvSpPr>
        <p:spPr>
          <a:xfrm>
            <a:off x="2064466" y="6686971"/>
            <a:ext cx="1899814" cy="1969683"/>
          </a:xfrm>
          <a:prstGeom prst="roundRect">
            <a:avLst>
              <a:gd name="adj" fmla="val 6310"/>
            </a:avLst>
          </a:prstGeom>
          <a:noFill/>
          <a:ln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B5BD9AD6-C421-8644-BC2C-E047C4D7CB61}"/>
              </a:ext>
            </a:extLst>
          </p:cNvPr>
          <p:cNvSpPr/>
          <p:nvPr/>
        </p:nvSpPr>
        <p:spPr>
          <a:xfrm>
            <a:off x="4116186" y="2437020"/>
            <a:ext cx="2512337" cy="1833268"/>
          </a:xfrm>
          <a:prstGeom prst="roundRect">
            <a:avLst>
              <a:gd name="adj" fmla="val 11493"/>
            </a:avLst>
          </a:prstGeom>
          <a:noFill/>
          <a:ln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30A3B4"/>
                </a:solidFill>
              </a:rPr>
              <a:t>__________________________________________________________________________________________________________________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F15E692B-67B7-934D-B06B-23089CC16DC4}"/>
              </a:ext>
            </a:extLst>
          </p:cNvPr>
          <p:cNvSpPr/>
          <p:nvPr/>
        </p:nvSpPr>
        <p:spPr>
          <a:xfrm>
            <a:off x="4117075" y="4502508"/>
            <a:ext cx="2512337" cy="1860159"/>
          </a:xfrm>
          <a:prstGeom prst="roundRect">
            <a:avLst>
              <a:gd name="adj" fmla="val 11493"/>
            </a:avLst>
          </a:prstGeom>
          <a:noFill/>
          <a:ln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30A3B4"/>
              </a:solidFill>
            </a:endParaRPr>
          </a:p>
          <a:p>
            <a:pPr algn="ctr"/>
            <a:r>
              <a:rPr lang="en-GB" dirty="0">
                <a:solidFill>
                  <a:srgbClr val="30A3B4"/>
                </a:solidFill>
              </a:rPr>
              <a:t>__________________________________________________________________________________________________________________</a:t>
            </a:r>
          </a:p>
          <a:p>
            <a:pPr algn="ctr"/>
            <a:endParaRPr lang="en-GB" dirty="0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0F08AB49-761F-5643-B433-CF8FD8D70345}"/>
              </a:ext>
            </a:extLst>
          </p:cNvPr>
          <p:cNvSpPr/>
          <p:nvPr/>
        </p:nvSpPr>
        <p:spPr>
          <a:xfrm>
            <a:off x="4116186" y="6682415"/>
            <a:ext cx="2512337" cy="1968749"/>
          </a:xfrm>
          <a:prstGeom prst="roundRect">
            <a:avLst>
              <a:gd name="adj" fmla="val 11493"/>
            </a:avLst>
          </a:prstGeom>
          <a:noFill/>
          <a:ln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30A3B4"/>
                </a:solidFill>
              </a:rPr>
              <a:t>__________________________________________________________________________________________________________________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293" y="4427933"/>
            <a:ext cx="1221990" cy="14429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83" y="6553422"/>
            <a:ext cx="1776943" cy="1657555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339112" y="2361646"/>
            <a:ext cx="1295449" cy="1499538"/>
            <a:chOff x="339112" y="2361646"/>
            <a:chExt cx="1295449" cy="1499538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4928" y="2361646"/>
              <a:ext cx="1189633" cy="1499538"/>
            </a:xfrm>
            <a:prstGeom prst="rect">
              <a:avLst/>
            </a:prstGeom>
          </p:spPr>
        </p:pic>
        <p:sp>
          <p:nvSpPr>
            <p:cNvPr id="13" name="Freeform 12"/>
            <p:cNvSpPr/>
            <p:nvPr/>
          </p:nvSpPr>
          <p:spPr>
            <a:xfrm>
              <a:off x="339112" y="3314248"/>
              <a:ext cx="658415" cy="542135"/>
            </a:xfrm>
            <a:custGeom>
              <a:avLst/>
              <a:gdLst>
                <a:gd name="connsiteX0" fmla="*/ 105438 w 658415"/>
                <a:gd name="connsiteY0" fmla="*/ 0 h 542135"/>
                <a:gd name="connsiteX1" fmla="*/ 105438 w 658415"/>
                <a:gd name="connsiteY1" fmla="*/ 0 h 542135"/>
                <a:gd name="connsiteX2" fmla="*/ 203022 w 658415"/>
                <a:gd name="connsiteY2" fmla="*/ 7229 h 542135"/>
                <a:gd name="connsiteX3" fmla="*/ 235550 w 658415"/>
                <a:gd name="connsiteY3" fmla="*/ 18071 h 542135"/>
                <a:gd name="connsiteX4" fmla="*/ 275307 w 658415"/>
                <a:gd name="connsiteY4" fmla="*/ 28914 h 542135"/>
                <a:gd name="connsiteX5" fmla="*/ 286150 w 658415"/>
                <a:gd name="connsiteY5" fmla="*/ 32528 h 542135"/>
                <a:gd name="connsiteX6" fmla="*/ 296992 w 658415"/>
                <a:gd name="connsiteY6" fmla="*/ 39757 h 542135"/>
                <a:gd name="connsiteX7" fmla="*/ 318678 w 658415"/>
                <a:gd name="connsiteY7" fmla="*/ 46985 h 542135"/>
                <a:gd name="connsiteX8" fmla="*/ 333135 w 658415"/>
                <a:gd name="connsiteY8" fmla="*/ 65056 h 542135"/>
                <a:gd name="connsiteX9" fmla="*/ 336749 w 658415"/>
                <a:gd name="connsiteY9" fmla="*/ 75899 h 542135"/>
                <a:gd name="connsiteX10" fmla="*/ 347592 w 658415"/>
                <a:gd name="connsiteY10" fmla="*/ 83127 h 542135"/>
                <a:gd name="connsiteX11" fmla="*/ 351206 w 658415"/>
                <a:gd name="connsiteY11" fmla="*/ 93970 h 542135"/>
                <a:gd name="connsiteX12" fmla="*/ 358434 w 658415"/>
                <a:gd name="connsiteY12" fmla="*/ 126498 h 542135"/>
                <a:gd name="connsiteX13" fmla="*/ 362048 w 658415"/>
                <a:gd name="connsiteY13" fmla="*/ 151798 h 542135"/>
                <a:gd name="connsiteX14" fmla="*/ 365663 w 658415"/>
                <a:gd name="connsiteY14" fmla="*/ 256610 h 542135"/>
                <a:gd name="connsiteX15" fmla="*/ 372891 w 658415"/>
                <a:gd name="connsiteY15" fmla="*/ 267453 h 542135"/>
                <a:gd name="connsiteX16" fmla="*/ 376505 w 658415"/>
                <a:gd name="connsiteY16" fmla="*/ 296367 h 542135"/>
                <a:gd name="connsiteX17" fmla="*/ 376505 w 658415"/>
                <a:gd name="connsiteY17" fmla="*/ 336124 h 542135"/>
                <a:gd name="connsiteX18" fmla="*/ 387348 w 658415"/>
                <a:gd name="connsiteY18" fmla="*/ 339738 h 542135"/>
                <a:gd name="connsiteX19" fmla="*/ 398191 w 658415"/>
                <a:gd name="connsiteY19" fmla="*/ 346966 h 542135"/>
                <a:gd name="connsiteX20" fmla="*/ 427105 w 658415"/>
                <a:gd name="connsiteY20" fmla="*/ 354195 h 542135"/>
                <a:gd name="connsiteX21" fmla="*/ 448790 w 658415"/>
                <a:gd name="connsiteY21" fmla="*/ 361423 h 542135"/>
                <a:gd name="connsiteX22" fmla="*/ 459633 w 658415"/>
                <a:gd name="connsiteY22" fmla="*/ 365037 h 542135"/>
                <a:gd name="connsiteX23" fmla="*/ 474090 w 658415"/>
                <a:gd name="connsiteY23" fmla="*/ 379494 h 542135"/>
                <a:gd name="connsiteX24" fmla="*/ 477704 w 658415"/>
                <a:gd name="connsiteY24" fmla="*/ 390337 h 542135"/>
                <a:gd name="connsiteX25" fmla="*/ 495775 w 658415"/>
                <a:gd name="connsiteY25" fmla="*/ 408408 h 542135"/>
                <a:gd name="connsiteX26" fmla="*/ 499389 w 658415"/>
                <a:gd name="connsiteY26" fmla="*/ 419251 h 542135"/>
                <a:gd name="connsiteX27" fmla="*/ 510232 w 658415"/>
                <a:gd name="connsiteY27" fmla="*/ 422865 h 542135"/>
                <a:gd name="connsiteX28" fmla="*/ 535531 w 658415"/>
                <a:gd name="connsiteY28" fmla="*/ 426479 h 542135"/>
                <a:gd name="connsiteX29" fmla="*/ 557217 w 658415"/>
                <a:gd name="connsiteY29" fmla="*/ 430094 h 542135"/>
                <a:gd name="connsiteX30" fmla="*/ 586131 w 658415"/>
                <a:gd name="connsiteY30" fmla="*/ 419251 h 542135"/>
                <a:gd name="connsiteX31" fmla="*/ 593359 w 658415"/>
                <a:gd name="connsiteY31" fmla="*/ 408408 h 542135"/>
                <a:gd name="connsiteX32" fmla="*/ 492161 w 658415"/>
                <a:gd name="connsiteY32" fmla="*/ 412022 h 542135"/>
                <a:gd name="connsiteX33" fmla="*/ 568060 w 658415"/>
                <a:gd name="connsiteY33" fmla="*/ 408408 h 542135"/>
                <a:gd name="connsiteX34" fmla="*/ 593359 w 658415"/>
                <a:gd name="connsiteY34" fmla="*/ 401180 h 542135"/>
                <a:gd name="connsiteX35" fmla="*/ 622273 w 658415"/>
                <a:gd name="connsiteY35" fmla="*/ 390337 h 542135"/>
                <a:gd name="connsiteX36" fmla="*/ 633116 w 658415"/>
                <a:gd name="connsiteY36" fmla="*/ 379494 h 542135"/>
                <a:gd name="connsiteX37" fmla="*/ 640344 w 658415"/>
                <a:gd name="connsiteY37" fmla="*/ 386723 h 542135"/>
                <a:gd name="connsiteX38" fmla="*/ 651187 w 658415"/>
                <a:gd name="connsiteY38" fmla="*/ 390337 h 542135"/>
                <a:gd name="connsiteX39" fmla="*/ 658415 w 658415"/>
                <a:gd name="connsiteY39" fmla="*/ 444550 h 542135"/>
                <a:gd name="connsiteX40" fmla="*/ 654801 w 658415"/>
                <a:gd name="connsiteY40" fmla="*/ 466236 h 542135"/>
                <a:gd name="connsiteX41" fmla="*/ 643958 w 658415"/>
                <a:gd name="connsiteY41" fmla="*/ 477078 h 542135"/>
                <a:gd name="connsiteX42" fmla="*/ 633116 w 658415"/>
                <a:gd name="connsiteY42" fmla="*/ 498764 h 542135"/>
                <a:gd name="connsiteX43" fmla="*/ 618659 w 658415"/>
                <a:gd name="connsiteY43" fmla="*/ 513221 h 542135"/>
                <a:gd name="connsiteX44" fmla="*/ 604202 w 658415"/>
                <a:gd name="connsiteY44" fmla="*/ 516835 h 542135"/>
                <a:gd name="connsiteX45" fmla="*/ 593359 w 658415"/>
                <a:gd name="connsiteY45" fmla="*/ 524063 h 542135"/>
                <a:gd name="connsiteX46" fmla="*/ 546374 w 658415"/>
                <a:gd name="connsiteY46" fmla="*/ 531292 h 542135"/>
                <a:gd name="connsiteX47" fmla="*/ 531917 w 658415"/>
                <a:gd name="connsiteY47" fmla="*/ 534906 h 542135"/>
                <a:gd name="connsiteX48" fmla="*/ 521075 w 658415"/>
                <a:gd name="connsiteY48" fmla="*/ 538520 h 542135"/>
                <a:gd name="connsiteX49" fmla="*/ 470475 w 658415"/>
                <a:gd name="connsiteY49" fmla="*/ 542135 h 542135"/>
                <a:gd name="connsiteX50" fmla="*/ 318678 w 658415"/>
                <a:gd name="connsiteY50" fmla="*/ 538520 h 542135"/>
                <a:gd name="connsiteX51" fmla="*/ 289764 w 658415"/>
                <a:gd name="connsiteY51" fmla="*/ 534906 h 542135"/>
                <a:gd name="connsiteX52" fmla="*/ 235550 w 658415"/>
                <a:gd name="connsiteY52" fmla="*/ 527678 h 542135"/>
                <a:gd name="connsiteX53" fmla="*/ 170494 w 658415"/>
                <a:gd name="connsiteY53" fmla="*/ 524063 h 542135"/>
                <a:gd name="connsiteX54" fmla="*/ 130738 w 658415"/>
                <a:gd name="connsiteY54" fmla="*/ 516835 h 542135"/>
                <a:gd name="connsiteX55" fmla="*/ 119895 w 658415"/>
                <a:gd name="connsiteY55" fmla="*/ 513221 h 542135"/>
                <a:gd name="connsiteX56" fmla="*/ 101824 w 658415"/>
                <a:gd name="connsiteY56" fmla="*/ 509607 h 542135"/>
                <a:gd name="connsiteX57" fmla="*/ 72910 w 658415"/>
                <a:gd name="connsiteY57" fmla="*/ 498764 h 542135"/>
                <a:gd name="connsiteX58" fmla="*/ 47611 w 658415"/>
                <a:gd name="connsiteY58" fmla="*/ 469850 h 542135"/>
                <a:gd name="connsiteX59" fmla="*/ 43996 w 658415"/>
                <a:gd name="connsiteY59" fmla="*/ 459007 h 542135"/>
                <a:gd name="connsiteX60" fmla="*/ 7854 w 658415"/>
                <a:gd name="connsiteY60" fmla="*/ 404794 h 542135"/>
                <a:gd name="connsiteX61" fmla="*/ 4240 w 658415"/>
                <a:gd name="connsiteY61" fmla="*/ 390337 h 542135"/>
                <a:gd name="connsiteX62" fmla="*/ 4240 w 658415"/>
                <a:gd name="connsiteY62" fmla="*/ 231311 h 542135"/>
                <a:gd name="connsiteX63" fmla="*/ 7854 w 658415"/>
                <a:gd name="connsiteY63" fmla="*/ 216854 h 542135"/>
                <a:gd name="connsiteX64" fmla="*/ 11468 w 658415"/>
                <a:gd name="connsiteY64" fmla="*/ 198783 h 542135"/>
                <a:gd name="connsiteX65" fmla="*/ 18697 w 658415"/>
                <a:gd name="connsiteY65" fmla="*/ 155412 h 542135"/>
                <a:gd name="connsiteX66" fmla="*/ 22311 w 658415"/>
                <a:gd name="connsiteY66" fmla="*/ 144569 h 542135"/>
                <a:gd name="connsiteX67" fmla="*/ 33154 w 658415"/>
                <a:gd name="connsiteY67" fmla="*/ 93970 h 542135"/>
                <a:gd name="connsiteX68" fmla="*/ 36768 w 658415"/>
                <a:gd name="connsiteY68" fmla="*/ 83127 h 542135"/>
                <a:gd name="connsiteX69" fmla="*/ 47611 w 658415"/>
                <a:gd name="connsiteY69" fmla="*/ 68671 h 542135"/>
                <a:gd name="connsiteX70" fmla="*/ 51225 w 658415"/>
                <a:gd name="connsiteY70" fmla="*/ 54214 h 542135"/>
                <a:gd name="connsiteX71" fmla="*/ 65682 w 658415"/>
                <a:gd name="connsiteY71" fmla="*/ 39757 h 542135"/>
                <a:gd name="connsiteX72" fmla="*/ 69296 w 658415"/>
                <a:gd name="connsiteY72" fmla="*/ 28914 h 542135"/>
                <a:gd name="connsiteX73" fmla="*/ 80139 w 658415"/>
                <a:gd name="connsiteY73" fmla="*/ 25300 h 542135"/>
                <a:gd name="connsiteX74" fmla="*/ 98210 w 658415"/>
                <a:gd name="connsiteY74" fmla="*/ 10843 h 542135"/>
                <a:gd name="connsiteX75" fmla="*/ 105438 w 658415"/>
                <a:gd name="connsiteY75" fmla="*/ 0 h 542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658415" h="542135">
                  <a:moveTo>
                    <a:pt x="105438" y="0"/>
                  </a:moveTo>
                  <a:lnTo>
                    <a:pt x="105438" y="0"/>
                  </a:lnTo>
                  <a:cubicBezTo>
                    <a:pt x="137966" y="2410"/>
                    <a:pt x="170715" y="2742"/>
                    <a:pt x="203022" y="7229"/>
                  </a:cubicBezTo>
                  <a:cubicBezTo>
                    <a:pt x="214342" y="8801"/>
                    <a:pt x="224343" y="15829"/>
                    <a:pt x="235550" y="18071"/>
                  </a:cubicBezTo>
                  <a:cubicBezTo>
                    <a:pt x="261094" y="23181"/>
                    <a:pt x="247793" y="19743"/>
                    <a:pt x="275307" y="28914"/>
                  </a:cubicBezTo>
                  <a:lnTo>
                    <a:pt x="286150" y="32528"/>
                  </a:lnTo>
                  <a:cubicBezTo>
                    <a:pt x="289764" y="34938"/>
                    <a:pt x="293023" y="37993"/>
                    <a:pt x="296992" y="39757"/>
                  </a:cubicBezTo>
                  <a:cubicBezTo>
                    <a:pt x="303955" y="42852"/>
                    <a:pt x="318678" y="46985"/>
                    <a:pt x="318678" y="46985"/>
                  </a:cubicBezTo>
                  <a:cubicBezTo>
                    <a:pt x="325399" y="53707"/>
                    <a:pt x="328577" y="55941"/>
                    <a:pt x="333135" y="65056"/>
                  </a:cubicBezTo>
                  <a:cubicBezTo>
                    <a:pt x="334839" y="68464"/>
                    <a:pt x="334369" y="72924"/>
                    <a:pt x="336749" y="75899"/>
                  </a:cubicBezTo>
                  <a:cubicBezTo>
                    <a:pt x="339463" y="79291"/>
                    <a:pt x="343978" y="80718"/>
                    <a:pt x="347592" y="83127"/>
                  </a:cubicBezTo>
                  <a:cubicBezTo>
                    <a:pt x="348797" y="86741"/>
                    <a:pt x="350159" y="90307"/>
                    <a:pt x="351206" y="93970"/>
                  </a:cubicBezTo>
                  <a:cubicBezTo>
                    <a:pt x="353805" y="103067"/>
                    <a:pt x="356944" y="117555"/>
                    <a:pt x="358434" y="126498"/>
                  </a:cubicBezTo>
                  <a:cubicBezTo>
                    <a:pt x="359834" y="134901"/>
                    <a:pt x="360843" y="143365"/>
                    <a:pt x="362048" y="151798"/>
                  </a:cubicBezTo>
                  <a:cubicBezTo>
                    <a:pt x="363253" y="186735"/>
                    <a:pt x="362400" y="221805"/>
                    <a:pt x="365663" y="256610"/>
                  </a:cubicBezTo>
                  <a:cubicBezTo>
                    <a:pt x="366068" y="260935"/>
                    <a:pt x="371748" y="263262"/>
                    <a:pt x="372891" y="267453"/>
                  </a:cubicBezTo>
                  <a:cubicBezTo>
                    <a:pt x="375446" y="276824"/>
                    <a:pt x="375300" y="286729"/>
                    <a:pt x="376505" y="296367"/>
                  </a:cubicBezTo>
                  <a:cubicBezTo>
                    <a:pt x="375436" y="303852"/>
                    <a:pt x="368932" y="326657"/>
                    <a:pt x="376505" y="336124"/>
                  </a:cubicBezTo>
                  <a:cubicBezTo>
                    <a:pt x="378885" y="339099"/>
                    <a:pt x="383940" y="338034"/>
                    <a:pt x="387348" y="339738"/>
                  </a:cubicBezTo>
                  <a:cubicBezTo>
                    <a:pt x="391233" y="341680"/>
                    <a:pt x="394109" y="345482"/>
                    <a:pt x="398191" y="346966"/>
                  </a:cubicBezTo>
                  <a:cubicBezTo>
                    <a:pt x="407528" y="350361"/>
                    <a:pt x="417680" y="351054"/>
                    <a:pt x="427105" y="354195"/>
                  </a:cubicBezTo>
                  <a:lnTo>
                    <a:pt x="448790" y="361423"/>
                  </a:lnTo>
                  <a:lnTo>
                    <a:pt x="459633" y="365037"/>
                  </a:lnTo>
                  <a:cubicBezTo>
                    <a:pt x="464452" y="369856"/>
                    <a:pt x="471935" y="373029"/>
                    <a:pt x="474090" y="379494"/>
                  </a:cubicBezTo>
                  <a:cubicBezTo>
                    <a:pt x="475295" y="383108"/>
                    <a:pt x="475418" y="387289"/>
                    <a:pt x="477704" y="390337"/>
                  </a:cubicBezTo>
                  <a:cubicBezTo>
                    <a:pt x="482815" y="397152"/>
                    <a:pt x="495775" y="408408"/>
                    <a:pt x="495775" y="408408"/>
                  </a:cubicBezTo>
                  <a:cubicBezTo>
                    <a:pt x="496980" y="412022"/>
                    <a:pt x="496695" y="416557"/>
                    <a:pt x="499389" y="419251"/>
                  </a:cubicBezTo>
                  <a:cubicBezTo>
                    <a:pt x="502083" y="421945"/>
                    <a:pt x="506496" y="422118"/>
                    <a:pt x="510232" y="422865"/>
                  </a:cubicBezTo>
                  <a:cubicBezTo>
                    <a:pt x="518585" y="424536"/>
                    <a:pt x="527111" y="425184"/>
                    <a:pt x="535531" y="426479"/>
                  </a:cubicBezTo>
                  <a:cubicBezTo>
                    <a:pt x="542774" y="427593"/>
                    <a:pt x="549988" y="428889"/>
                    <a:pt x="557217" y="430094"/>
                  </a:cubicBezTo>
                  <a:cubicBezTo>
                    <a:pt x="576100" y="426946"/>
                    <a:pt x="576586" y="431183"/>
                    <a:pt x="586131" y="419251"/>
                  </a:cubicBezTo>
                  <a:cubicBezTo>
                    <a:pt x="588845" y="415859"/>
                    <a:pt x="597690" y="408741"/>
                    <a:pt x="593359" y="408408"/>
                  </a:cubicBezTo>
                  <a:cubicBezTo>
                    <a:pt x="559704" y="405819"/>
                    <a:pt x="525915" y="412022"/>
                    <a:pt x="492161" y="412022"/>
                  </a:cubicBezTo>
                  <a:cubicBezTo>
                    <a:pt x="466833" y="412022"/>
                    <a:pt x="542760" y="409613"/>
                    <a:pt x="568060" y="408408"/>
                  </a:cubicBezTo>
                  <a:cubicBezTo>
                    <a:pt x="579446" y="405561"/>
                    <a:pt x="582993" y="405067"/>
                    <a:pt x="593359" y="401180"/>
                  </a:cubicBezTo>
                  <a:cubicBezTo>
                    <a:pt x="627933" y="388215"/>
                    <a:pt x="597661" y="398540"/>
                    <a:pt x="622273" y="390337"/>
                  </a:cubicBezTo>
                  <a:cubicBezTo>
                    <a:pt x="625887" y="386723"/>
                    <a:pt x="628104" y="380496"/>
                    <a:pt x="633116" y="379494"/>
                  </a:cubicBezTo>
                  <a:cubicBezTo>
                    <a:pt x="636457" y="378826"/>
                    <a:pt x="637422" y="384970"/>
                    <a:pt x="640344" y="386723"/>
                  </a:cubicBezTo>
                  <a:cubicBezTo>
                    <a:pt x="643611" y="388683"/>
                    <a:pt x="647573" y="389132"/>
                    <a:pt x="651187" y="390337"/>
                  </a:cubicBezTo>
                  <a:cubicBezTo>
                    <a:pt x="656511" y="411635"/>
                    <a:pt x="658415" y="416103"/>
                    <a:pt x="658415" y="444550"/>
                  </a:cubicBezTo>
                  <a:cubicBezTo>
                    <a:pt x="658415" y="451878"/>
                    <a:pt x="657777" y="459539"/>
                    <a:pt x="654801" y="466236"/>
                  </a:cubicBezTo>
                  <a:cubicBezTo>
                    <a:pt x="652725" y="470907"/>
                    <a:pt x="647572" y="473464"/>
                    <a:pt x="643958" y="477078"/>
                  </a:cubicBezTo>
                  <a:cubicBezTo>
                    <a:pt x="640460" y="487572"/>
                    <a:pt x="640758" y="489847"/>
                    <a:pt x="633116" y="498764"/>
                  </a:cubicBezTo>
                  <a:cubicBezTo>
                    <a:pt x="628681" y="503938"/>
                    <a:pt x="625271" y="511568"/>
                    <a:pt x="618659" y="513221"/>
                  </a:cubicBezTo>
                  <a:lnTo>
                    <a:pt x="604202" y="516835"/>
                  </a:lnTo>
                  <a:cubicBezTo>
                    <a:pt x="600588" y="519244"/>
                    <a:pt x="597352" y="522352"/>
                    <a:pt x="593359" y="524063"/>
                  </a:cubicBezTo>
                  <a:cubicBezTo>
                    <a:pt x="582400" y="528760"/>
                    <a:pt x="552914" y="530565"/>
                    <a:pt x="546374" y="531292"/>
                  </a:cubicBezTo>
                  <a:cubicBezTo>
                    <a:pt x="541555" y="532497"/>
                    <a:pt x="536693" y="533541"/>
                    <a:pt x="531917" y="534906"/>
                  </a:cubicBezTo>
                  <a:cubicBezTo>
                    <a:pt x="528254" y="535953"/>
                    <a:pt x="524858" y="538075"/>
                    <a:pt x="521075" y="538520"/>
                  </a:cubicBezTo>
                  <a:cubicBezTo>
                    <a:pt x="504281" y="540496"/>
                    <a:pt x="487342" y="540930"/>
                    <a:pt x="470475" y="542135"/>
                  </a:cubicBezTo>
                  <a:lnTo>
                    <a:pt x="318678" y="538520"/>
                  </a:lnTo>
                  <a:cubicBezTo>
                    <a:pt x="308973" y="538132"/>
                    <a:pt x="299392" y="536190"/>
                    <a:pt x="289764" y="534906"/>
                  </a:cubicBezTo>
                  <a:cubicBezTo>
                    <a:pt x="276884" y="533189"/>
                    <a:pt x="247793" y="528620"/>
                    <a:pt x="235550" y="527678"/>
                  </a:cubicBezTo>
                  <a:cubicBezTo>
                    <a:pt x="213895" y="526012"/>
                    <a:pt x="192179" y="525268"/>
                    <a:pt x="170494" y="524063"/>
                  </a:cubicBezTo>
                  <a:cubicBezTo>
                    <a:pt x="160827" y="522452"/>
                    <a:pt x="140841" y="519361"/>
                    <a:pt x="130738" y="516835"/>
                  </a:cubicBezTo>
                  <a:cubicBezTo>
                    <a:pt x="127042" y="515911"/>
                    <a:pt x="123591" y="514145"/>
                    <a:pt x="119895" y="513221"/>
                  </a:cubicBezTo>
                  <a:cubicBezTo>
                    <a:pt x="113935" y="511731"/>
                    <a:pt x="107784" y="511097"/>
                    <a:pt x="101824" y="509607"/>
                  </a:cubicBezTo>
                  <a:cubicBezTo>
                    <a:pt x="94277" y="507720"/>
                    <a:pt x="78426" y="500970"/>
                    <a:pt x="72910" y="498764"/>
                  </a:cubicBezTo>
                  <a:cubicBezTo>
                    <a:pt x="63485" y="489339"/>
                    <a:pt x="53589" y="481806"/>
                    <a:pt x="47611" y="469850"/>
                  </a:cubicBezTo>
                  <a:cubicBezTo>
                    <a:pt x="45907" y="466442"/>
                    <a:pt x="46041" y="462221"/>
                    <a:pt x="43996" y="459007"/>
                  </a:cubicBezTo>
                  <a:cubicBezTo>
                    <a:pt x="32301" y="440629"/>
                    <a:pt x="15657" y="425604"/>
                    <a:pt x="7854" y="404794"/>
                  </a:cubicBezTo>
                  <a:cubicBezTo>
                    <a:pt x="6110" y="400143"/>
                    <a:pt x="5445" y="395156"/>
                    <a:pt x="4240" y="390337"/>
                  </a:cubicBezTo>
                  <a:cubicBezTo>
                    <a:pt x="-1131" y="315136"/>
                    <a:pt x="-1689" y="332112"/>
                    <a:pt x="4240" y="231311"/>
                  </a:cubicBezTo>
                  <a:cubicBezTo>
                    <a:pt x="4532" y="226352"/>
                    <a:pt x="6777" y="221703"/>
                    <a:pt x="7854" y="216854"/>
                  </a:cubicBezTo>
                  <a:cubicBezTo>
                    <a:pt x="9187" y="210857"/>
                    <a:pt x="10458" y="204842"/>
                    <a:pt x="11468" y="198783"/>
                  </a:cubicBezTo>
                  <a:cubicBezTo>
                    <a:pt x="14531" y="180406"/>
                    <a:pt x="14435" y="172459"/>
                    <a:pt x="18697" y="155412"/>
                  </a:cubicBezTo>
                  <a:cubicBezTo>
                    <a:pt x="19621" y="151716"/>
                    <a:pt x="21106" y="148183"/>
                    <a:pt x="22311" y="144569"/>
                  </a:cubicBezTo>
                  <a:cubicBezTo>
                    <a:pt x="26743" y="113541"/>
                    <a:pt x="24019" y="124419"/>
                    <a:pt x="33154" y="93970"/>
                  </a:cubicBezTo>
                  <a:cubicBezTo>
                    <a:pt x="34249" y="90321"/>
                    <a:pt x="34878" y="86435"/>
                    <a:pt x="36768" y="83127"/>
                  </a:cubicBezTo>
                  <a:cubicBezTo>
                    <a:pt x="39757" y="77897"/>
                    <a:pt x="43997" y="73490"/>
                    <a:pt x="47611" y="68671"/>
                  </a:cubicBezTo>
                  <a:cubicBezTo>
                    <a:pt x="48816" y="63852"/>
                    <a:pt x="48592" y="58426"/>
                    <a:pt x="51225" y="54214"/>
                  </a:cubicBezTo>
                  <a:cubicBezTo>
                    <a:pt x="54837" y="48435"/>
                    <a:pt x="65682" y="39757"/>
                    <a:pt x="65682" y="39757"/>
                  </a:cubicBezTo>
                  <a:cubicBezTo>
                    <a:pt x="66887" y="36143"/>
                    <a:pt x="66602" y="31608"/>
                    <a:pt x="69296" y="28914"/>
                  </a:cubicBezTo>
                  <a:cubicBezTo>
                    <a:pt x="71990" y="26220"/>
                    <a:pt x="76731" y="27004"/>
                    <a:pt x="80139" y="25300"/>
                  </a:cubicBezTo>
                  <a:cubicBezTo>
                    <a:pt x="97821" y="16458"/>
                    <a:pt x="84767" y="20924"/>
                    <a:pt x="98210" y="10843"/>
                  </a:cubicBezTo>
                  <a:cubicBezTo>
                    <a:pt x="100365" y="9227"/>
                    <a:pt x="104233" y="1807"/>
                    <a:pt x="10543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69241">
              <a:off x="666082" y="3601828"/>
              <a:ext cx="306310" cy="158436"/>
            </a:xfrm>
            <a:prstGeom prst="rect">
              <a:avLst/>
            </a:prstGeom>
          </p:spPr>
        </p:pic>
      </p:grp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4C5A640F-D758-CF44-A993-4DADADB2C203}"/>
              </a:ext>
            </a:extLst>
          </p:cNvPr>
          <p:cNvSpPr/>
          <p:nvPr/>
        </p:nvSpPr>
        <p:spPr>
          <a:xfrm>
            <a:off x="199176" y="126396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Handout: S03.08.01</a:t>
            </a:r>
          </a:p>
        </p:txBody>
      </p:sp>
      <p:sp>
        <p:nvSpPr>
          <p:cNvPr id="36" name="Rounded Rectangular Callout 35">
            <a:extLst>
              <a:ext uri="{FF2B5EF4-FFF2-40B4-BE49-F238E27FC236}">
                <a16:creationId xmlns:a16="http://schemas.microsoft.com/office/drawing/2014/main" id="{4BDD4708-6D20-7E46-A95E-C22FF8E059E2}"/>
              </a:ext>
            </a:extLst>
          </p:cNvPr>
          <p:cNvSpPr/>
          <p:nvPr/>
        </p:nvSpPr>
        <p:spPr>
          <a:xfrm flipV="1">
            <a:off x="1041400" y="403101"/>
            <a:ext cx="5617424" cy="573441"/>
          </a:xfrm>
          <a:prstGeom prst="wedgeRoundRectCallout">
            <a:avLst>
              <a:gd name="adj1" fmla="val -52617"/>
              <a:gd name="adj2" fmla="val -10316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C098891-885D-F94B-8BEB-915D52B00C12}"/>
              </a:ext>
            </a:extLst>
          </p:cNvPr>
          <p:cNvSpPr txBox="1"/>
          <p:nvPr/>
        </p:nvSpPr>
        <p:spPr>
          <a:xfrm>
            <a:off x="1342065" y="496770"/>
            <a:ext cx="5294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Explore how animals change over time</a:t>
            </a:r>
            <a:b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b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endParaRPr lang="en-US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4E3673F2-F3E7-E440-8C33-42CC1677E9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90" y="364543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39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582</TotalTime>
  <Words>137</Words>
  <Application>Microsoft Macintosh PowerPoint</Application>
  <PresentationFormat>A4 Paper (210x297 mm)</PresentationFormat>
  <Paragraphs>31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Usher</dc:creator>
  <cp:lastModifiedBy>Paul Usher</cp:lastModifiedBy>
  <cp:revision>34</cp:revision>
  <cp:lastPrinted>2018-10-03T10:02:52Z</cp:lastPrinted>
  <dcterms:created xsi:type="dcterms:W3CDTF">2018-07-02T10:24:39Z</dcterms:created>
  <dcterms:modified xsi:type="dcterms:W3CDTF">2019-11-20T13:08:10Z</dcterms:modified>
</cp:coreProperties>
</file>