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73" r:id="rId2"/>
    <p:sldId id="274" r:id="rId3"/>
  </p:sldIdLst>
  <p:sldSz cx="6858000" cy="9906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97" userDrawn="1">
          <p15:clr>
            <a:srgbClr val="A4A3A4"/>
          </p15:clr>
        </p15:guide>
        <p15:guide id="2" pos="119" userDrawn="1">
          <p15:clr>
            <a:srgbClr val="A4A3A4"/>
          </p15:clr>
        </p15:guide>
        <p15:guide id="3" pos="4201" userDrawn="1">
          <p15:clr>
            <a:srgbClr val="A4A3A4"/>
          </p15:clr>
        </p15:guide>
        <p15:guide id="4" orient="horz" pos="595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7E80"/>
    <a:srgbClr val="55C7CC"/>
    <a:srgbClr val="4E433F"/>
    <a:srgbClr val="161211"/>
    <a:srgbClr val="FFFFFF"/>
    <a:srgbClr val="00C6CB"/>
    <a:srgbClr val="54C7CC"/>
    <a:srgbClr val="33CCCC"/>
    <a:srgbClr val="7DEBEB"/>
    <a:srgbClr val="7CE0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03"/>
    <p:restoredTop sz="95846"/>
  </p:normalViewPr>
  <p:slideViewPr>
    <p:cSldViewPr snapToGrid="0" snapToObjects="1">
      <p:cViewPr>
        <p:scale>
          <a:sx n="200" d="100"/>
          <a:sy n="200" d="100"/>
        </p:scale>
        <p:origin x="-442" y="115"/>
      </p:cViewPr>
      <p:guideLst>
        <p:guide orient="horz" pos="897"/>
        <p:guide pos="119"/>
        <p:guide pos="4201"/>
        <p:guide orient="horz" pos="59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268FC-2825-4F6C-8891-42CDD914C3B3}" type="datetimeFigureOut">
              <a:rPr lang="en-GB" smtClean="0"/>
              <a:t>13/11/2023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279525"/>
            <a:ext cx="23907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CB3B4-AFA7-461B-BBDC-B26BBDA4B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078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064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963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26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48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824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0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69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149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116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563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63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E4842-C518-9741-BB7B-A105FBC0FC1C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15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ounded Rectangle 15">
            <a:extLst>
              <a:ext uri="{FF2B5EF4-FFF2-40B4-BE49-F238E27FC236}">
                <a16:creationId xmlns:a16="http://schemas.microsoft.com/office/drawing/2014/main" id="{6C67BA87-0E00-2BEC-3FE7-016AE0FF355A}"/>
              </a:ext>
            </a:extLst>
          </p:cNvPr>
          <p:cNvSpPr/>
          <p:nvPr/>
        </p:nvSpPr>
        <p:spPr>
          <a:xfrm>
            <a:off x="188914" y="5732323"/>
            <a:ext cx="3224656" cy="3723567"/>
          </a:xfrm>
          <a:prstGeom prst="roundRect">
            <a:avLst>
              <a:gd name="adj" fmla="val 4607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pic>
        <p:nvPicPr>
          <p:cNvPr id="12" name="Picture 11" descr="Graphical user interface&#10;&#10;Description automatically generated">
            <a:extLst>
              <a:ext uri="{FF2B5EF4-FFF2-40B4-BE49-F238E27FC236}">
                <a16:creationId xmlns:a16="http://schemas.microsoft.com/office/drawing/2014/main" id="{D7003810-73B7-D195-BD82-0D53EB5A19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02BA1913-C891-D244-8735-304621ADAD14}"/>
              </a:ext>
            </a:extLst>
          </p:cNvPr>
          <p:cNvSpPr txBox="1"/>
          <p:nvPr/>
        </p:nvSpPr>
        <p:spPr>
          <a:xfrm>
            <a:off x="4440397" y="85312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EYFS-08-05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852C0D-0E9F-2441-81D1-87A1F755D317}"/>
              </a:ext>
            </a:extLst>
          </p:cNvPr>
          <p:cNvSpPr txBox="1"/>
          <p:nvPr/>
        </p:nvSpPr>
        <p:spPr>
          <a:xfrm>
            <a:off x="1042997" y="215435"/>
            <a:ext cx="56375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Discover how our bodies change 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0AD5F2A-ED86-27ED-10D7-DD90AA99A54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r="1930" b="55598"/>
          <a:stretch/>
        </p:blipFill>
        <p:spPr>
          <a:xfrm>
            <a:off x="-1" y="9621475"/>
            <a:ext cx="6858002" cy="284525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32088AAF-8C86-664C-94C0-FB221A261439}"/>
              </a:ext>
            </a:extLst>
          </p:cNvPr>
          <p:cNvSpPr/>
          <p:nvPr/>
        </p:nvSpPr>
        <p:spPr>
          <a:xfrm>
            <a:off x="18029" y="9343447"/>
            <a:ext cx="543164" cy="547038"/>
          </a:xfrm>
          <a:prstGeom prst="ellipse">
            <a:avLst/>
          </a:prstGeom>
          <a:solidFill>
            <a:srgbClr val="00C7CB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775D8DC-665E-F7E9-5CE4-FDE33AB7646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155356" y="9381617"/>
            <a:ext cx="263235" cy="49905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1FA44D21-CE8D-C90F-51B8-04B11A10ED69}"/>
              </a:ext>
            </a:extLst>
          </p:cNvPr>
          <p:cNvSpPr txBox="1"/>
          <p:nvPr/>
        </p:nvSpPr>
        <p:spPr>
          <a:xfrm>
            <a:off x="188913" y="9455891"/>
            <a:ext cx="1134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F1EA452-6AAC-981B-6348-CFDECA24D72B}"/>
              </a:ext>
            </a:extLst>
          </p:cNvPr>
          <p:cNvSpPr txBox="1"/>
          <p:nvPr/>
        </p:nvSpPr>
        <p:spPr>
          <a:xfrm>
            <a:off x="3820205" y="9661418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2024 All Rights Reserved</a:t>
            </a:r>
          </a:p>
        </p:txBody>
      </p:sp>
      <p:sp>
        <p:nvSpPr>
          <p:cNvPr id="36" name="Rounded Rectangle 16">
            <a:extLst>
              <a:ext uri="{FF2B5EF4-FFF2-40B4-BE49-F238E27FC236}">
                <a16:creationId xmlns:a16="http://schemas.microsoft.com/office/drawing/2014/main" id="{D3B51389-1F8A-ED4C-88F8-8B6A34347FC5}"/>
              </a:ext>
            </a:extLst>
          </p:cNvPr>
          <p:cNvSpPr/>
          <p:nvPr/>
        </p:nvSpPr>
        <p:spPr>
          <a:xfrm>
            <a:off x="183850" y="1428312"/>
            <a:ext cx="6490299" cy="498560"/>
          </a:xfrm>
          <a:prstGeom prst="roundRect">
            <a:avLst/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1600" dirty="0">
                <a:solidFill>
                  <a:srgbClr val="807E8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Compare your photos. What has changed?</a:t>
            </a:r>
          </a:p>
        </p:txBody>
      </p:sp>
      <p:sp>
        <p:nvSpPr>
          <p:cNvPr id="37" name="Rounded Rectangle 16">
            <a:extLst>
              <a:ext uri="{FF2B5EF4-FFF2-40B4-BE49-F238E27FC236}">
                <a16:creationId xmlns:a16="http://schemas.microsoft.com/office/drawing/2014/main" id="{15B6A82D-F42D-66C9-2B3E-E81623286181}"/>
              </a:ext>
            </a:extLst>
          </p:cNvPr>
          <p:cNvSpPr/>
          <p:nvPr/>
        </p:nvSpPr>
        <p:spPr>
          <a:xfrm>
            <a:off x="183850" y="2065359"/>
            <a:ext cx="3229719" cy="3461145"/>
          </a:xfrm>
          <a:prstGeom prst="roundRect">
            <a:avLst>
              <a:gd name="adj" fmla="val 4607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4B5AF1B-8907-D8E0-2F0F-390B81413E18}"/>
              </a:ext>
            </a:extLst>
          </p:cNvPr>
          <p:cNvSpPr txBox="1"/>
          <p:nvPr/>
        </p:nvSpPr>
        <p:spPr>
          <a:xfrm>
            <a:off x="3545001" y="2083574"/>
            <a:ext cx="3129148" cy="3442930"/>
          </a:xfrm>
          <a:prstGeom prst="roundRect">
            <a:avLst/>
          </a:prstGeom>
          <a:noFill/>
          <a:ln w="28575">
            <a:solidFill>
              <a:srgbClr val="55C7CC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Words to describe me as a baby:</a:t>
            </a:r>
          </a:p>
          <a:p>
            <a:pPr marL="342900" indent="-342900">
              <a:buAutoNum type="arabicPeriod"/>
            </a:pPr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</a:t>
            </a:r>
          </a:p>
          <a:p>
            <a:pPr marL="342900" indent="-342900">
              <a:buAutoNum type="arabicPeriod"/>
            </a:pPr>
            <a:endParaRPr lang="en-GB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marL="342900" indent="-342900">
              <a:buAutoNum type="arabicPeriod"/>
            </a:pPr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</a:t>
            </a:r>
          </a:p>
          <a:p>
            <a:pPr marL="342900" indent="-342900">
              <a:buAutoNum type="arabicPeriod"/>
            </a:pPr>
            <a:endParaRPr lang="en-GB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3.  ____________________</a:t>
            </a:r>
          </a:p>
          <a:p>
            <a:endParaRPr lang="en-GB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marL="342900" indent="-342900">
              <a:buAutoNum type="arabicPeriod" startAt="4"/>
            </a:pPr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</a:t>
            </a:r>
          </a:p>
          <a:p>
            <a:endParaRPr lang="en-GB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5. ____________________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9146E2D-D45F-8656-2021-C49DC22063C0}"/>
              </a:ext>
            </a:extLst>
          </p:cNvPr>
          <p:cNvSpPr txBox="1"/>
          <p:nvPr/>
        </p:nvSpPr>
        <p:spPr>
          <a:xfrm>
            <a:off x="3545001" y="5732323"/>
            <a:ext cx="3129148" cy="3713678"/>
          </a:xfrm>
          <a:prstGeom prst="roundRect">
            <a:avLst/>
          </a:prstGeom>
          <a:noFill/>
          <a:ln w="28575">
            <a:solidFill>
              <a:srgbClr val="55C7CC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How I have changed:</a:t>
            </a:r>
          </a:p>
          <a:p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I have grown__________</a:t>
            </a:r>
          </a:p>
          <a:p>
            <a:endParaRPr lang="en-GB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I have more ___________</a:t>
            </a:r>
          </a:p>
          <a:p>
            <a:endParaRPr lang="en-GB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I have gained _________</a:t>
            </a:r>
          </a:p>
          <a:p>
            <a:endParaRPr lang="en-GB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My feet have __________</a:t>
            </a:r>
          </a:p>
          <a:p>
            <a:endParaRPr lang="en-GB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My hair has ___________</a:t>
            </a:r>
          </a:p>
          <a:p>
            <a:endParaRPr lang="en-GB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Now I can  ____________</a:t>
            </a:r>
          </a:p>
        </p:txBody>
      </p:sp>
    </p:spTree>
    <p:extLst>
      <p:ext uri="{BB962C8B-B14F-4D97-AF65-F5344CB8AC3E}">
        <p14:creationId xmlns:p14="http://schemas.microsoft.com/office/powerpoint/2010/main" val="4153154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ounded Rectangle 15">
            <a:extLst>
              <a:ext uri="{FF2B5EF4-FFF2-40B4-BE49-F238E27FC236}">
                <a16:creationId xmlns:a16="http://schemas.microsoft.com/office/drawing/2014/main" id="{6C67BA87-0E00-2BEC-3FE7-016AE0FF355A}"/>
              </a:ext>
            </a:extLst>
          </p:cNvPr>
          <p:cNvSpPr/>
          <p:nvPr/>
        </p:nvSpPr>
        <p:spPr>
          <a:xfrm>
            <a:off x="188914" y="5649719"/>
            <a:ext cx="3224656" cy="3806172"/>
          </a:xfrm>
          <a:prstGeom prst="roundRect">
            <a:avLst>
              <a:gd name="adj" fmla="val 4607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pic>
        <p:nvPicPr>
          <p:cNvPr id="12" name="Picture 11" descr="Graphical user interface&#10;&#10;Description automatically generated">
            <a:extLst>
              <a:ext uri="{FF2B5EF4-FFF2-40B4-BE49-F238E27FC236}">
                <a16:creationId xmlns:a16="http://schemas.microsoft.com/office/drawing/2014/main" id="{D7003810-73B7-D195-BD82-0D53EB5A19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02BA1913-C891-D244-8735-304621ADAD14}"/>
              </a:ext>
            </a:extLst>
          </p:cNvPr>
          <p:cNvSpPr txBox="1"/>
          <p:nvPr/>
        </p:nvSpPr>
        <p:spPr>
          <a:xfrm>
            <a:off x="4440397" y="85312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EYFS-08-05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852C0D-0E9F-2441-81D1-87A1F755D317}"/>
              </a:ext>
            </a:extLst>
          </p:cNvPr>
          <p:cNvSpPr txBox="1"/>
          <p:nvPr/>
        </p:nvSpPr>
        <p:spPr>
          <a:xfrm>
            <a:off x="1042997" y="215435"/>
            <a:ext cx="56375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Discover how our bodies change 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0AD5F2A-ED86-27ED-10D7-DD90AA99A54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r="1930" b="55598"/>
          <a:stretch/>
        </p:blipFill>
        <p:spPr>
          <a:xfrm>
            <a:off x="-1" y="9621475"/>
            <a:ext cx="6858002" cy="284525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F1EA452-6AAC-981B-6348-CFDECA24D72B}"/>
              </a:ext>
            </a:extLst>
          </p:cNvPr>
          <p:cNvSpPr txBox="1"/>
          <p:nvPr/>
        </p:nvSpPr>
        <p:spPr>
          <a:xfrm>
            <a:off x="3820205" y="9661418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2024 All Rights Reserved</a:t>
            </a:r>
          </a:p>
        </p:txBody>
      </p:sp>
      <p:sp>
        <p:nvSpPr>
          <p:cNvPr id="36" name="Rounded Rectangle 16">
            <a:extLst>
              <a:ext uri="{FF2B5EF4-FFF2-40B4-BE49-F238E27FC236}">
                <a16:creationId xmlns:a16="http://schemas.microsoft.com/office/drawing/2014/main" id="{D3B51389-1F8A-ED4C-88F8-8B6A34347FC5}"/>
              </a:ext>
            </a:extLst>
          </p:cNvPr>
          <p:cNvSpPr/>
          <p:nvPr/>
        </p:nvSpPr>
        <p:spPr>
          <a:xfrm>
            <a:off x="183850" y="1428312"/>
            <a:ext cx="6490299" cy="498560"/>
          </a:xfrm>
          <a:prstGeom prst="roundRect">
            <a:avLst/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1600" dirty="0">
                <a:solidFill>
                  <a:srgbClr val="807E8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Compare your photos. What has changed?</a:t>
            </a:r>
          </a:p>
        </p:txBody>
      </p:sp>
      <p:sp>
        <p:nvSpPr>
          <p:cNvPr id="37" name="Rounded Rectangle 16">
            <a:extLst>
              <a:ext uri="{FF2B5EF4-FFF2-40B4-BE49-F238E27FC236}">
                <a16:creationId xmlns:a16="http://schemas.microsoft.com/office/drawing/2014/main" id="{15B6A82D-F42D-66C9-2B3E-E81623286181}"/>
              </a:ext>
            </a:extLst>
          </p:cNvPr>
          <p:cNvSpPr/>
          <p:nvPr/>
        </p:nvSpPr>
        <p:spPr>
          <a:xfrm>
            <a:off x="183850" y="2065360"/>
            <a:ext cx="3229719" cy="3402568"/>
          </a:xfrm>
          <a:prstGeom prst="roundRect">
            <a:avLst>
              <a:gd name="adj" fmla="val 4607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4B5AF1B-8907-D8E0-2F0F-390B81413E18}"/>
              </a:ext>
            </a:extLst>
          </p:cNvPr>
          <p:cNvSpPr txBox="1"/>
          <p:nvPr/>
        </p:nvSpPr>
        <p:spPr>
          <a:xfrm>
            <a:off x="3545001" y="2083574"/>
            <a:ext cx="3129148" cy="3384353"/>
          </a:xfrm>
          <a:prstGeom prst="roundRect">
            <a:avLst/>
          </a:prstGeom>
          <a:noFill/>
          <a:ln w="28575">
            <a:solidFill>
              <a:srgbClr val="55C7CC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Words to describe me as a baby:</a:t>
            </a:r>
          </a:p>
          <a:p>
            <a:pPr>
              <a:lnSpc>
                <a:spcPct val="150000"/>
              </a:lnSpc>
            </a:pPr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9146E2D-D45F-8656-2021-C49DC22063C0}"/>
              </a:ext>
            </a:extLst>
          </p:cNvPr>
          <p:cNvSpPr txBox="1"/>
          <p:nvPr/>
        </p:nvSpPr>
        <p:spPr>
          <a:xfrm>
            <a:off x="3573496" y="5649718"/>
            <a:ext cx="3095590" cy="3772310"/>
          </a:xfrm>
          <a:prstGeom prst="roundRect">
            <a:avLst/>
          </a:prstGeom>
          <a:noFill/>
          <a:ln w="28575">
            <a:solidFill>
              <a:srgbClr val="55C7CC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How I have changed:</a:t>
            </a:r>
          </a:p>
          <a:p>
            <a:endParaRPr lang="en-GB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>
              <a:lnSpc>
                <a:spcPct val="150000"/>
              </a:lnSpc>
            </a:pPr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C8D45E9C-E690-DE04-A126-7347CF800D7E}"/>
              </a:ext>
            </a:extLst>
          </p:cNvPr>
          <p:cNvSpPr/>
          <p:nvPr/>
        </p:nvSpPr>
        <p:spPr>
          <a:xfrm>
            <a:off x="18029" y="9343447"/>
            <a:ext cx="543164" cy="547038"/>
          </a:xfrm>
          <a:prstGeom prst="ellipse">
            <a:avLst/>
          </a:prstGeom>
          <a:solidFill>
            <a:srgbClr val="54C7CC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D6FEAC-EC5F-A1D8-1DD1-AE2C06BD34C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155356" y="9381617"/>
            <a:ext cx="263235" cy="4990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BDD69AD-B90A-0761-3E07-D380309AF429}"/>
              </a:ext>
            </a:extLst>
          </p:cNvPr>
          <p:cNvSpPr txBox="1"/>
          <p:nvPr/>
        </p:nvSpPr>
        <p:spPr>
          <a:xfrm>
            <a:off x="188913" y="9455891"/>
            <a:ext cx="1134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707719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6119</TotalTime>
  <Words>111</Words>
  <Application>Microsoft Office PowerPoint</Application>
  <PresentationFormat>A4 Paper (210x297 mm)</PresentationFormat>
  <Paragraphs>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Developing Experts</cp:lastModifiedBy>
  <cp:revision>58</cp:revision>
  <cp:lastPrinted>2022-07-18T20:08:06Z</cp:lastPrinted>
  <dcterms:created xsi:type="dcterms:W3CDTF">2022-04-04T08:08:59Z</dcterms:created>
  <dcterms:modified xsi:type="dcterms:W3CDTF">2023-11-14T11:35:19Z</dcterms:modified>
</cp:coreProperties>
</file>