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49D598-D391-4D6F-B9E1-340D9B7CF5A1}" v="23" dt="2022-08-23T12:35:10.8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1206" y="-10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ydia Lane" userId="6cfbb8fb068cc2f0" providerId="LiveId" clId="{3849D598-D391-4D6F-B9E1-340D9B7CF5A1}"/>
    <pc:docChg chg="undo custSel modSld">
      <pc:chgData name="Lydia Lane" userId="6cfbb8fb068cc2f0" providerId="LiveId" clId="{3849D598-D391-4D6F-B9E1-340D9B7CF5A1}" dt="2022-08-23T12:35:59.775" v="408" actId="1076"/>
      <pc:docMkLst>
        <pc:docMk/>
      </pc:docMkLst>
      <pc:sldChg chg="addSp delSp modSp mod">
        <pc:chgData name="Lydia Lane" userId="6cfbb8fb068cc2f0" providerId="LiveId" clId="{3849D598-D391-4D6F-B9E1-340D9B7CF5A1}" dt="2022-08-23T12:24:47.202" v="345" actId="1076"/>
        <pc:sldMkLst>
          <pc:docMk/>
          <pc:sldMk cId="1079972526" sldId="256"/>
        </pc:sldMkLst>
        <pc:spChg chg="add mod">
          <ac:chgData name="Lydia Lane" userId="6cfbb8fb068cc2f0" providerId="LiveId" clId="{3849D598-D391-4D6F-B9E1-340D9B7CF5A1}" dt="2022-08-23T12:07:28.106" v="34"/>
          <ac:spMkLst>
            <pc:docMk/>
            <pc:sldMk cId="1079972526" sldId="256"/>
            <ac:spMk id="2" creationId="{64A27917-9FCB-0EEB-04AF-5C155B3111CB}"/>
          </ac:spMkLst>
        </pc:spChg>
        <pc:spChg chg="add mod">
          <ac:chgData name="Lydia Lane" userId="6cfbb8fb068cc2f0" providerId="LiveId" clId="{3849D598-D391-4D6F-B9E1-340D9B7CF5A1}" dt="2022-08-23T12:12:16.340" v="219" actId="20577"/>
          <ac:spMkLst>
            <pc:docMk/>
            <pc:sldMk cId="1079972526" sldId="256"/>
            <ac:spMk id="3" creationId="{9B1A8456-0E50-5BE3-BA54-C8EFD6D92223}"/>
          </ac:spMkLst>
        </pc:spChg>
        <pc:spChg chg="mod">
          <ac:chgData name="Lydia Lane" userId="6cfbb8fb068cc2f0" providerId="LiveId" clId="{3849D598-D391-4D6F-B9E1-340D9B7CF5A1}" dt="2022-08-23T12:08:02.003" v="44" actId="20577"/>
          <ac:spMkLst>
            <pc:docMk/>
            <pc:sldMk cId="1079972526" sldId="256"/>
            <ac:spMk id="5" creationId="{B4856AE6-497E-94D4-0874-828A66F129BC}"/>
          </ac:spMkLst>
        </pc:spChg>
        <pc:spChg chg="del">
          <ac:chgData name="Lydia Lane" userId="6cfbb8fb068cc2f0" providerId="LiveId" clId="{3849D598-D391-4D6F-B9E1-340D9B7CF5A1}" dt="2022-08-23T12:06:24.666" v="18" actId="478"/>
          <ac:spMkLst>
            <pc:docMk/>
            <pc:sldMk cId="1079972526" sldId="256"/>
            <ac:spMk id="6" creationId="{18935DA8-1FDD-634E-3047-5007A9AB6A92}"/>
          </ac:spMkLst>
        </pc:spChg>
        <pc:spChg chg="add mod">
          <ac:chgData name="Lydia Lane" userId="6cfbb8fb068cc2f0" providerId="LiveId" clId="{3849D598-D391-4D6F-B9E1-340D9B7CF5A1}" dt="2022-08-23T12:16:47.314" v="264" actId="14100"/>
          <ac:spMkLst>
            <pc:docMk/>
            <pc:sldMk cId="1079972526" sldId="256"/>
            <ac:spMk id="13" creationId="{9442D18C-6C63-4317-3A5D-C06088C04044}"/>
          </ac:spMkLst>
        </pc:spChg>
        <pc:spChg chg="add mod">
          <ac:chgData name="Lydia Lane" userId="6cfbb8fb068cc2f0" providerId="LiveId" clId="{3849D598-D391-4D6F-B9E1-340D9B7CF5A1}" dt="2022-08-23T12:15:57.639" v="257" actId="1076"/>
          <ac:spMkLst>
            <pc:docMk/>
            <pc:sldMk cId="1079972526" sldId="256"/>
            <ac:spMk id="14" creationId="{C858BD3A-47C0-9C8F-AEBE-D37501625D8A}"/>
          </ac:spMkLst>
        </pc:spChg>
        <pc:spChg chg="add mod">
          <ac:chgData name="Lydia Lane" userId="6cfbb8fb068cc2f0" providerId="LiveId" clId="{3849D598-D391-4D6F-B9E1-340D9B7CF5A1}" dt="2022-08-23T12:21:52.785" v="310" actId="1076"/>
          <ac:spMkLst>
            <pc:docMk/>
            <pc:sldMk cId="1079972526" sldId="256"/>
            <ac:spMk id="15" creationId="{DB02AEB7-FF2B-4909-A43E-E1D6BA6195F0}"/>
          </ac:spMkLst>
        </pc:spChg>
        <pc:spChg chg="add mod">
          <ac:chgData name="Lydia Lane" userId="6cfbb8fb068cc2f0" providerId="LiveId" clId="{3849D598-D391-4D6F-B9E1-340D9B7CF5A1}" dt="2022-08-23T12:17:00.505" v="268" actId="14100"/>
          <ac:spMkLst>
            <pc:docMk/>
            <pc:sldMk cId="1079972526" sldId="256"/>
            <ac:spMk id="16" creationId="{DFE59F06-AB3F-C644-AD69-716F68BD46ED}"/>
          </ac:spMkLst>
        </pc:spChg>
        <pc:spChg chg="add mod">
          <ac:chgData name="Lydia Lane" userId="6cfbb8fb068cc2f0" providerId="LiveId" clId="{3849D598-D391-4D6F-B9E1-340D9B7CF5A1}" dt="2022-08-23T12:17:21.006" v="272" actId="14100"/>
          <ac:spMkLst>
            <pc:docMk/>
            <pc:sldMk cId="1079972526" sldId="256"/>
            <ac:spMk id="17" creationId="{B5517980-E7B3-2B52-133F-EC58C6023ADD}"/>
          </ac:spMkLst>
        </pc:spChg>
        <pc:spChg chg="add mod">
          <ac:chgData name="Lydia Lane" userId="6cfbb8fb068cc2f0" providerId="LiveId" clId="{3849D598-D391-4D6F-B9E1-340D9B7CF5A1}" dt="2022-08-23T12:16:53.049" v="266" actId="14100"/>
          <ac:spMkLst>
            <pc:docMk/>
            <pc:sldMk cId="1079972526" sldId="256"/>
            <ac:spMk id="18" creationId="{4D67ED5E-7845-C925-0670-8D6556D0395F}"/>
          </ac:spMkLst>
        </pc:spChg>
        <pc:spChg chg="add mod">
          <ac:chgData name="Lydia Lane" userId="6cfbb8fb068cc2f0" providerId="LiveId" clId="{3849D598-D391-4D6F-B9E1-340D9B7CF5A1}" dt="2022-08-23T12:17:31.473" v="274" actId="1076"/>
          <ac:spMkLst>
            <pc:docMk/>
            <pc:sldMk cId="1079972526" sldId="256"/>
            <ac:spMk id="19" creationId="{0116AA8D-2577-3A85-12E4-11A2F91B3CBB}"/>
          </ac:spMkLst>
        </pc:spChg>
        <pc:spChg chg="add mod">
          <ac:chgData name="Lydia Lane" userId="6cfbb8fb068cc2f0" providerId="LiveId" clId="{3849D598-D391-4D6F-B9E1-340D9B7CF5A1}" dt="2022-08-23T12:18:49.853" v="285" actId="1076"/>
          <ac:spMkLst>
            <pc:docMk/>
            <pc:sldMk cId="1079972526" sldId="256"/>
            <ac:spMk id="20" creationId="{78321319-4DE9-C6F2-B38E-F097519FE2AA}"/>
          </ac:spMkLst>
        </pc:spChg>
        <pc:spChg chg="add mod">
          <ac:chgData name="Lydia Lane" userId="6cfbb8fb068cc2f0" providerId="LiveId" clId="{3849D598-D391-4D6F-B9E1-340D9B7CF5A1}" dt="2022-08-23T12:19:23.513" v="293" actId="1076"/>
          <ac:spMkLst>
            <pc:docMk/>
            <pc:sldMk cId="1079972526" sldId="256"/>
            <ac:spMk id="21" creationId="{70EBB826-EEC0-1F42-2CED-E6C13C2571CE}"/>
          </ac:spMkLst>
        </pc:spChg>
        <pc:spChg chg="add mod">
          <ac:chgData name="Lydia Lane" userId="6cfbb8fb068cc2f0" providerId="LiveId" clId="{3849D598-D391-4D6F-B9E1-340D9B7CF5A1}" dt="2022-08-23T12:20:21.075" v="300" actId="20577"/>
          <ac:spMkLst>
            <pc:docMk/>
            <pc:sldMk cId="1079972526" sldId="256"/>
            <ac:spMk id="22" creationId="{CD99DCF3-666A-27F7-F071-43C1CB708301}"/>
          </ac:spMkLst>
        </pc:spChg>
        <pc:spChg chg="add mod">
          <ac:chgData name="Lydia Lane" userId="6cfbb8fb068cc2f0" providerId="LiveId" clId="{3849D598-D391-4D6F-B9E1-340D9B7CF5A1}" dt="2022-08-23T12:22:32.787" v="332" actId="1076"/>
          <ac:spMkLst>
            <pc:docMk/>
            <pc:sldMk cId="1079972526" sldId="256"/>
            <ac:spMk id="23" creationId="{A681AFF4-41F4-1C9C-9C42-B8CFBF41EFA4}"/>
          </ac:spMkLst>
        </pc:spChg>
        <pc:spChg chg="add mod">
          <ac:chgData name="Lydia Lane" userId="6cfbb8fb068cc2f0" providerId="LiveId" clId="{3849D598-D391-4D6F-B9E1-340D9B7CF5A1}" dt="2022-08-23T12:23:23.372" v="341" actId="20577"/>
          <ac:spMkLst>
            <pc:docMk/>
            <pc:sldMk cId="1079972526" sldId="256"/>
            <ac:spMk id="24" creationId="{CB5643C3-245F-637A-0B35-1BEF8E9BB7B7}"/>
          </ac:spMkLst>
        </pc:spChg>
        <pc:spChg chg="add mod">
          <ac:chgData name="Lydia Lane" userId="6cfbb8fb068cc2f0" providerId="LiveId" clId="{3849D598-D391-4D6F-B9E1-340D9B7CF5A1}" dt="2022-08-23T12:24:47.202" v="345" actId="1076"/>
          <ac:spMkLst>
            <pc:docMk/>
            <pc:sldMk cId="1079972526" sldId="256"/>
            <ac:spMk id="25" creationId="{C6E628F1-2C19-837D-644D-4CF7E85C1531}"/>
          </ac:spMkLst>
        </pc:spChg>
      </pc:sldChg>
      <pc:sldChg chg="addSp modSp mod">
        <pc:chgData name="Lydia Lane" userId="6cfbb8fb068cc2f0" providerId="LiveId" clId="{3849D598-D391-4D6F-B9E1-340D9B7CF5A1}" dt="2022-08-23T12:35:59.775" v="408" actId="1076"/>
        <pc:sldMkLst>
          <pc:docMk/>
          <pc:sldMk cId="319614584" sldId="257"/>
        </pc:sldMkLst>
        <pc:spChg chg="add mod">
          <ac:chgData name="Lydia Lane" userId="6cfbb8fb068cc2f0" providerId="LiveId" clId="{3849D598-D391-4D6F-B9E1-340D9B7CF5A1}" dt="2022-08-23T12:25:40.588" v="347"/>
          <ac:spMkLst>
            <pc:docMk/>
            <pc:sldMk cId="319614584" sldId="257"/>
            <ac:spMk id="2" creationId="{DEDBA7ED-EFEF-387D-D6DD-80DE4A8AF377}"/>
          </ac:spMkLst>
        </pc:spChg>
        <pc:spChg chg="mod">
          <ac:chgData name="Lydia Lane" userId="6cfbb8fb068cc2f0" providerId="LiveId" clId="{3849D598-D391-4D6F-B9E1-340D9B7CF5A1}" dt="2022-08-23T12:07:52.913" v="40" actId="20577"/>
          <ac:spMkLst>
            <pc:docMk/>
            <pc:sldMk cId="319614584" sldId="257"/>
            <ac:spMk id="5" creationId="{B4856AE6-497E-94D4-0874-828A66F129BC}"/>
          </ac:spMkLst>
        </pc:spChg>
        <pc:spChg chg="mod">
          <ac:chgData name="Lydia Lane" userId="6cfbb8fb068cc2f0" providerId="LiveId" clId="{3849D598-D391-4D6F-B9E1-340D9B7CF5A1}" dt="2022-08-23T12:07:36.114" v="36"/>
          <ac:spMkLst>
            <pc:docMk/>
            <pc:sldMk cId="319614584" sldId="257"/>
            <ac:spMk id="6" creationId="{18935DA8-1FDD-634E-3047-5007A9AB6A92}"/>
          </ac:spMkLst>
        </pc:spChg>
        <pc:spChg chg="add mod">
          <ac:chgData name="Lydia Lane" userId="6cfbb8fb068cc2f0" providerId="LiveId" clId="{3849D598-D391-4D6F-B9E1-340D9B7CF5A1}" dt="2022-08-23T12:32:20.299" v="367" actId="14100"/>
          <ac:spMkLst>
            <pc:docMk/>
            <pc:sldMk cId="319614584" sldId="257"/>
            <ac:spMk id="12" creationId="{05BE872D-E526-2D9E-9A80-649A8AAC652D}"/>
          </ac:spMkLst>
        </pc:spChg>
        <pc:spChg chg="add mod">
          <ac:chgData name="Lydia Lane" userId="6cfbb8fb068cc2f0" providerId="LiveId" clId="{3849D598-D391-4D6F-B9E1-340D9B7CF5A1}" dt="2022-08-23T12:33:30.917" v="368" actId="1076"/>
          <ac:spMkLst>
            <pc:docMk/>
            <pc:sldMk cId="319614584" sldId="257"/>
            <ac:spMk id="13" creationId="{02A524D8-2539-CC76-6D82-3E2A975DB4FE}"/>
          </ac:spMkLst>
        </pc:spChg>
        <pc:spChg chg="add mod">
          <ac:chgData name="Lydia Lane" userId="6cfbb8fb068cc2f0" providerId="LiveId" clId="{3849D598-D391-4D6F-B9E1-340D9B7CF5A1}" dt="2022-08-23T12:35:59.775" v="408" actId="1076"/>
          <ac:spMkLst>
            <pc:docMk/>
            <pc:sldMk cId="319614584" sldId="257"/>
            <ac:spMk id="14" creationId="{025BACDC-2740-ED37-6708-510691C1164D}"/>
          </ac:spMkLst>
        </pc:spChg>
        <pc:spChg chg="add mod">
          <ac:chgData name="Lydia Lane" userId="6cfbb8fb068cc2f0" providerId="LiveId" clId="{3849D598-D391-4D6F-B9E1-340D9B7CF5A1}" dt="2022-08-23T12:35:53.783" v="407" actId="14100"/>
          <ac:spMkLst>
            <pc:docMk/>
            <pc:sldMk cId="319614584" sldId="257"/>
            <ac:spMk id="15" creationId="{A2FB52B3-4A23-F962-9EFC-F8AEFD58F6B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397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389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96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200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880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176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2819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132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309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2622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335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A3D32-0D86-47CD-8344-914D3FD8B9CE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85679-0BEC-44AF-937D-43B65D7295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074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E34DF5AA-2C22-EB4F-6D4B-ADC981E2F46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4856AE6-497E-94D4-0874-828A66F129BC}"/>
              </a:ext>
            </a:extLst>
          </p:cNvPr>
          <p:cNvSpPr txBox="1"/>
          <p:nvPr/>
        </p:nvSpPr>
        <p:spPr>
          <a:xfrm>
            <a:off x="4440397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COP26S-02_01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E1F7B8-BCE5-7A1B-F671-F6423B2D06F1}"/>
              </a:ext>
            </a:extLst>
          </p:cNvPr>
          <p:cNvSpPr/>
          <p:nvPr/>
        </p:nvSpPr>
        <p:spPr>
          <a:xfrm>
            <a:off x="362" y="9636314"/>
            <a:ext cx="6856311" cy="274115"/>
          </a:xfrm>
          <a:prstGeom prst="rect">
            <a:avLst/>
          </a:prstGeom>
          <a:solidFill>
            <a:srgbClr val="54C7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A0ED68-E121-24B6-354A-E29FE1B24753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276D4FB-3FBD-9163-AB12-ECF234AA7C18}"/>
              </a:ext>
            </a:extLst>
          </p:cNvPr>
          <p:cNvSpPr/>
          <p:nvPr/>
        </p:nvSpPr>
        <p:spPr>
          <a:xfrm>
            <a:off x="18029" y="9343447"/>
            <a:ext cx="543164" cy="547038"/>
          </a:xfrm>
          <a:prstGeom prst="ellipse">
            <a:avLst/>
          </a:prstGeom>
          <a:solidFill>
            <a:srgbClr val="54C7CC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A70C6CB-90C1-974A-797E-E9CF65C23B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155356" y="9381617"/>
            <a:ext cx="263235" cy="4990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2A2B1F2-F666-F146-B63E-E4C76BBD212E}"/>
              </a:ext>
            </a:extLst>
          </p:cNvPr>
          <p:cNvSpPr txBox="1"/>
          <p:nvPr/>
        </p:nvSpPr>
        <p:spPr>
          <a:xfrm>
            <a:off x="188913" y="9455891"/>
            <a:ext cx="1134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2</a:t>
            </a:r>
          </a:p>
        </p:txBody>
      </p:sp>
      <p:pic>
        <p:nvPicPr>
          <p:cNvPr id="12" name="Picture 11" descr="Text&#10;&#10;Description automatically generated">
            <a:extLst>
              <a:ext uri="{FF2B5EF4-FFF2-40B4-BE49-F238E27FC236}">
                <a16:creationId xmlns:a16="http://schemas.microsoft.com/office/drawing/2014/main" id="{9340984F-C8E8-3887-84F9-1525ED44E4B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879" y="250837"/>
            <a:ext cx="2076707" cy="54881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4A27917-9FCB-0EEB-04AF-5C155B3111CB}"/>
              </a:ext>
            </a:extLst>
          </p:cNvPr>
          <p:cNvSpPr txBox="1"/>
          <p:nvPr/>
        </p:nvSpPr>
        <p:spPr>
          <a:xfrm>
            <a:off x="1042997" y="175235"/>
            <a:ext cx="3397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Explore how we can adapt to weather changes</a:t>
            </a:r>
          </a:p>
          <a:p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  <a:p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  <a:p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1A8456-0E50-5BE3-BA54-C8EFD6D92223}"/>
              </a:ext>
            </a:extLst>
          </p:cNvPr>
          <p:cNvSpPr txBox="1"/>
          <p:nvPr/>
        </p:nvSpPr>
        <p:spPr>
          <a:xfrm>
            <a:off x="182680" y="1334002"/>
            <a:ext cx="649167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Read the different eco-friendly rules below and write a sentence or two about how you think they can be built into your classroom for each one.</a:t>
            </a:r>
          </a:p>
        </p:txBody>
      </p:sp>
      <p:sp>
        <p:nvSpPr>
          <p:cNvPr id="13" name="Rounded Rectangle 87">
            <a:extLst>
              <a:ext uri="{FF2B5EF4-FFF2-40B4-BE49-F238E27FC236}">
                <a16:creationId xmlns:a16="http://schemas.microsoft.com/office/drawing/2014/main" id="{9442D18C-6C63-4317-3A5D-C06088C04044}"/>
              </a:ext>
            </a:extLst>
          </p:cNvPr>
          <p:cNvSpPr/>
          <p:nvPr/>
        </p:nvSpPr>
        <p:spPr>
          <a:xfrm>
            <a:off x="82144" y="1792756"/>
            <a:ext cx="6686550" cy="1025666"/>
          </a:xfrm>
          <a:prstGeom prst="roundRect">
            <a:avLst>
              <a:gd name="adj" fmla="val 4891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33CCCC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858BD3A-47C0-9C8F-AEBE-D37501625D8A}"/>
              </a:ext>
            </a:extLst>
          </p:cNvPr>
          <p:cNvSpPr txBox="1"/>
          <p:nvPr/>
        </p:nvSpPr>
        <p:spPr>
          <a:xfrm>
            <a:off x="-3581" y="1772811"/>
            <a:ext cx="6857999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Use objects that can be powered by electric energy rather than non-renewable energy. </a:t>
            </a:r>
          </a:p>
        </p:txBody>
      </p:sp>
      <p:sp>
        <p:nvSpPr>
          <p:cNvPr id="15" name="Rounded Rectangle 87">
            <a:extLst>
              <a:ext uri="{FF2B5EF4-FFF2-40B4-BE49-F238E27FC236}">
                <a16:creationId xmlns:a16="http://schemas.microsoft.com/office/drawing/2014/main" id="{DB02AEB7-FF2B-4909-A43E-E1D6BA6195F0}"/>
              </a:ext>
            </a:extLst>
          </p:cNvPr>
          <p:cNvSpPr/>
          <p:nvPr/>
        </p:nvSpPr>
        <p:spPr>
          <a:xfrm>
            <a:off x="82144" y="5304931"/>
            <a:ext cx="6686550" cy="1025666"/>
          </a:xfrm>
          <a:prstGeom prst="roundRect">
            <a:avLst>
              <a:gd name="adj" fmla="val 4891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33CCCC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6" name="Rounded Rectangle 87">
            <a:extLst>
              <a:ext uri="{FF2B5EF4-FFF2-40B4-BE49-F238E27FC236}">
                <a16:creationId xmlns:a16="http://schemas.microsoft.com/office/drawing/2014/main" id="{DFE59F06-AB3F-C644-AD69-716F68BD46ED}"/>
              </a:ext>
            </a:extLst>
          </p:cNvPr>
          <p:cNvSpPr/>
          <p:nvPr/>
        </p:nvSpPr>
        <p:spPr>
          <a:xfrm>
            <a:off x="82144" y="4138085"/>
            <a:ext cx="6686550" cy="1025666"/>
          </a:xfrm>
          <a:prstGeom prst="roundRect">
            <a:avLst>
              <a:gd name="adj" fmla="val 4891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33CCCC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7" name="Rounded Rectangle 87">
            <a:extLst>
              <a:ext uri="{FF2B5EF4-FFF2-40B4-BE49-F238E27FC236}">
                <a16:creationId xmlns:a16="http://schemas.microsoft.com/office/drawing/2014/main" id="{B5517980-E7B3-2B52-133F-EC58C6023ADD}"/>
              </a:ext>
            </a:extLst>
          </p:cNvPr>
          <p:cNvSpPr/>
          <p:nvPr/>
        </p:nvSpPr>
        <p:spPr>
          <a:xfrm>
            <a:off x="69665" y="6483414"/>
            <a:ext cx="6686550" cy="1025667"/>
          </a:xfrm>
          <a:prstGeom prst="roundRect">
            <a:avLst>
              <a:gd name="adj" fmla="val 4891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33CCCC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8" name="Rounded Rectangle 87">
            <a:extLst>
              <a:ext uri="{FF2B5EF4-FFF2-40B4-BE49-F238E27FC236}">
                <a16:creationId xmlns:a16="http://schemas.microsoft.com/office/drawing/2014/main" id="{4D67ED5E-7845-C925-0670-8D6556D0395F}"/>
              </a:ext>
            </a:extLst>
          </p:cNvPr>
          <p:cNvSpPr/>
          <p:nvPr/>
        </p:nvSpPr>
        <p:spPr>
          <a:xfrm>
            <a:off x="69665" y="2957732"/>
            <a:ext cx="6686550" cy="1025666"/>
          </a:xfrm>
          <a:prstGeom prst="roundRect">
            <a:avLst>
              <a:gd name="adj" fmla="val 4891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33CCCC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9" name="Rounded Rectangle 87">
            <a:extLst>
              <a:ext uri="{FF2B5EF4-FFF2-40B4-BE49-F238E27FC236}">
                <a16:creationId xmlns:a16="http://schemas.microsoft.com/office/drawing/2014/main" id="{0116AA8D-2577-3A85-12E4-11A2F91B3CBB}"/>
              </a:ext>
            </a:extLst>
          </p:cNvPr>
          <p:cNvSpPr/>
          <p:nvPr/>
        </p:nvSpPr>
        <p:spPr>
          <a:xfrm>
            <a:off x="82144" y="7656936"/>
            <a:ext cx="6686550" cy="1025667"/>
          </a:xfrm>
          <a:prstGeom prst="roundRect">
            <a:avLst>
              <a:gd name="adj" fmla="val 4891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33CCCC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8321319-4DE9-C6F2-B38E-F097519FE2AA}"/>
              </a:ext>
            </a:extLst>
          </p:cNvPr>
          <p:cNvSpPr txBox="1"/>
          <p:nvPr/>
        </p:nvSpPr>
        <p:spPr>
          <a:xfrm>
            <a:off x="27787" y="2979743"/>
            <a:ext cx="6770306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Make clear how much energy each household item uses.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0EBB826-EEC0-1F42-2CED-E6C13C2571CE}"/>
              </a:ext>
            </a:extLst>
          </p:cNvPr>
          <p:cNvSpPr txBox="1"/>
          <p:nvPr/>
        </p:nvSpPr>
        <p:spPr>
          <a:xfrm>
            <a:off x="35872" y="4110029"/>
            <a:ext cx="6770306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Use less equipment as a better use of energy.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D99DCF3-666A-27F7-F071-43C1CB708301}"/>
              </a:ext>
            </a:extLst>
          </p:cNvPr>
          <p:cNvSpPr txBox="1"/>
          <p:nvPr/>
        </p:nvSpPr>
        <p:spPr>
          <a:xfrm>
            <a:off x="43363" y="5319727"/>
            <a:ext cx="6770306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Share the items that we have, rather than everyone having their own.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681AFF4-41F4-1C9C-9C42-B8CFBF41EFA4}"/>
              </a:ext>
            </a:extLst>
          </p:cNvPr>
          <p:cNvSpPr txBox="1"/>
          <p:nvPr/>
        </p:nvSpPr>
        <p:spPr>
          <a:xfrm>
            <a:off x="27787" y="6530453"/>
            <a:ext cx="6770306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Use energy-efficient systems like buses and electric cars to lower costs.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B5643C3-245F-637A-0B35-1BEF8E9BB7B7}"/>
              </a:ext>
            </a:extLst>
          </p:cNvPr>
          <p:cNvSpPr txBox="1"/>
          <p:nvPr/>
        </p:nvSpPr>
        <p:spPr>
          <a:xfrm>
            <a:off x="0" y="7681879"/>
            <a:ext cx="6770306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Raise awareness of eco-conscious companies in order to make them more popular.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6E628F1-2C19-837D-644D-4CF7E85C1531}"/>
              </a:ext>
            </a:extLst>
          </p:cNvPr>
          <p:cNvSpPr txBox="1"/>
          <p:nvPr/>
        </p:nvSpPr>
        <p:spPr>
          <a:xfrm>
            <a:off x="18029" y="8894091"/>
            <a:ext cx="6770306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Identify which of these rules your school does the best and which it does the worse. Rank them in order.</a:t>
            </a:r>
          </a:p>
        </p:txBody>
      </p:sp>
    </p:spTree>
    <p:extLst>
      <p:ext uri="{BB962C8B-B14F-4D97-AF65-F5344CB8AC3E}">
        <p14:creationId xmlns:p14="http://schemas.microsoft.com/office/powerpoint/2010/main" val="1079972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E34DF5AA-2C22-EB4F-6D4B-ADC981E2F46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4856AE6-497E-94D4-0874-828A66F129BC}"/>
              </a:ext>
            </a:extLst>
          </p:cNvPr>
          <p:cNvSpPr txBox="1"/>
          <p:nvPr/>
        </p:nvSpPr>
        <p:spPr>
          <a:xfrm>
            <a:off x="4440397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COP26S-02_01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935DA8-1FDD-634E-3047-5007A9AB6A92}"/>
              </a:ext>
            </a:extLst>
          </p:cNvPr>
          <p:cNvSpPr txBox="1"/>
          <p:nvPr/>
        </p:nvSpPr>
        <p:spPr>
          <a:xfrm>
            <a:off x="1042997" y="175235"/>
            <a:ext cx="3397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Explore how we can adapt to weather changes</a:t>
            </a:r>
          </a:p>
          <a:p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  <a:p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  <a:p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E1F7B8-BCE5-7A1B-F671-F6423B2D06F1}"/>
              </a:ext>
            </a:extLst>
          </p:cNvPr>
          <p:cNvSpPr/>
          <p:nvPr/>
        </p:nvSpPr>
        <p:spPr>
          <a:xfrm>
            <a:off x="362" y="9636314"/>
            <a:ext cx="6856311" cy="274115"/>
          </a:xfrm>
          <a:prstGeom prst="rect">
            <a:avLst/>
          </a:prstGeom>
          <a:solidFill>
            <a:srgbClr val="54C7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A0ED68-E121-24B6-354A-E29FE1B24753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276D4FB-3FBD-9163-AB12-ECF234AA7C18}"/>
              </a:ext>
            </a:extLst>
          </p:cNvPr>
          <p:cNvSpPr/>
          <p:nvPr/>
        </p:nvSpPr>
        <p:spPr>
          <a:xfrm>
            <a:off x="18029" y="9343447"/>
            <a:ext cx="543164" cy="547038"/>
          </a:xfrm>
          <a:prstGeom prst="ellipse">
            <a:avLst/>
          </a:prstGeom>
          <a:solidFill>
            <a:srgbClr val="54C7CC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A70C6CB-90C1-974A-797E-E9CF65C23B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155356" y="9381617"/>
            <a:ext cx="263235" cy="4990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2A2B1F2-F666-F146-B63E-E4C76BBD212E}"/>
              </a:ext>
            </a:extLst>
          </p:cNvPr>
          <p:cNvSpPr txBox="1"/>
          <p:nvPr/>
        </p:nvSpPr>
        <p:spPr>
          <a:xfrm>
            <a:off x="188913" y="9455891"/>
            <a:ext cx="1134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4</a:t>
            </a: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37281175-ABF1-6D9E-761B-C0155A7B4EC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879" y="250837"/>
            <a:ext cx="2076707" cy="54881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EDBA7ED-EFEF-387D-D6DD-80DE4A8AF377}"/>
              </a:ext>
            </a:extLst>
          </p:cNvPr>
          <p:cNvSpPr txBox="1"/>
          <p:nvPr/>
        </p:nvSpPr>
        <p:spPr>
          <a:xfrm>
            <a:off x="182680" y="1334002"/>
            <a:ext cx="649167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Choosing the rule that your school or classroom does not do very well, write up an action-plan and go into detail of how this can be carried out.</a:t>
            </a:r>
          </a:p>
        </p:txBody>
      </p:sp>
      <p:sp>
        <p:nvSpPr>
          <p:cNvPr id="12" name="Rounded Rectangle 87">
            <a:extLst>
              <a:ext uri="{FF2B5EF4-FFF2-40B4-BE49-F238E27FC236}">
                <a16:creationId xmlns:a16="http://schemas.microsoft.com/office/drawing/2014/main" id="{05BE872D-E526-2D9E-9A80-649A8AAC652D}"/>
              </a:ext>
            </a:extLst>
          </p:cNvPr>
          <p:cNvSpPr/>
          <p:nvPr/>
        </p:nvSpPr>
        <p:spPr>
          <a:xfrm>
            <a:off x="155356" y="1792756"/>
            <a:ext cx="6518997" cy="2474444"/>
          </a:xfrm>
          <a:prstGeom prst="roundRect">
            <a:avLst>
              <a:gd name="adj" fmla="val 4891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33CCCC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2A524D8-2539-CC76-6D82-3E2A975DB4FE}"/>
              </a:ext>
            </a:extLst>
          </p:cNvPr>
          <p:cNvSpPr txBox="1"/>
          <p:nvPr/>
        </p:nvSpPr>
        <p:spPr>
          <a:xfrm>
            <a:off x="-7371" y="1806095"/>
            <a:ext cx="6491673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Action plan: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25BACDC-2740-ED37-6708-510691C1164D}"/>
              </a:ext>
            </a:extLst>
          </p:cNvPr>
          <p:cNvSpPr txBox="1"/>
          <p:nvPr/>
        </p:nvSpPr>
        <p:spPr>
          <a:xfrm>
            <a:off x="169017" y="4300010"/>
            <a:ext cx="6491673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Evaluate your action plan. Is this achievable in the short term? Does it require additional or significant financing?</a:t>
            </a:r>
          </a:p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Are extra materials needed that your class or school does not have? Add your considerations below.</a:t>
            </a:r>
          </a:p>
        </p:txBody>
      </p:sp>
      <p:sp>
        <p:nvSpPr>
          <p:cNvPr id="15" name="Rounded Rectangle 87">
            <a:extLst>
              <a:ext uri="{FF2B5EF4-FFF2-40B4-BE49-F238E27FC236}">
                <a16:creationId xmlns:a16="http://schemas.microsoft.com/office/drawing/2014/main" id="{A2FB52B3-4A23-F962-9EFC-F8AEFD58F6B6}"/>
              </a:ext>
            </a:extLst>
          </p:cNvPr>
          <p:cNvSpPr/>
          <p:nvPr/>
        </p:nvSpPr>
        <p:spPr>
          <a:xfrm>
            <a:off x="156502" y="5225756"/>
            <a:ext cx="6518997" cy="4004490"/>
          </a:xfrm>
          <a:prstGeom prst="roundRect">
            <a:avLst>
              <a:gd name="adj" fmla="val 4891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33CCCC"/>
              </a:solidFill>
              <a:latin typeface="Arial Rounded MT Bold" panose="020F070403050403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19614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238</Words>
  <Application>Microsoft Office PowerPoint</Application>
  <PresentationFormat>A4 Paper (210x297 mm)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Lydia Lane</dc:creator>
  <cp:lastModifiedBy>Lydia Lane</cp:lastModifiedBy>
  <cp:revision>1</cp:revision>
  <dcterms:created xsi:type="dcterms:W3CDTF">2022-08-23T08:26:28Z</dcterms:created>
  <dcterms:modified xsi:type="dcterms:W3CDTF">2022-08-23T12:36:05Z</dcterms:modified>
</cp:coreProperties>
</file>