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6" r:id="rId2"/>
    <p:sldId id="268" r:id="rId3"/>
    <p:sldId id="269" r:id="rId4"/>
    <p:sldId id="270" r:id="rId5"/>
    <p:sldId id="271" r:id="rId6"/>
    <p:sldId id="272" r:id="rId7"/>
    <p:sldId id="273" r:id="rId8"/>
    <p:sldId id="274" r:id="rId9"/>
    <p:sldId id="267" r:id="rId10"/>
    <p:sldId id="275" r:id="rId11"/>
    <p:sldId id="276" r:id="rId12"/>
    <p:sldId id="27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A2B4"/>
    <a:srgbClr val="A96CB4"/>
    <a:srgbClr val="4BAFA9"/>
    <a:srgbClr val="54C0B9"/>
    <a:srgbClr val="63E1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6296"/>
  </p:normalViewPr>
  <p:slideViewPr>
    <p:cSldViewPr snapToGrid="0" snapToObjects="1">
      <p:cViewPr>
        <p:scale>
          <a:sx n="100" d="100"/>
          <a:sy n="100" d="100"/>
        </p:scale>
        <p:origin x="1000" y="7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0DCF7-1421-7940-B25E-DB79F09E07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DF4EA0-4832-7D48-8C7A-57D1B06EDA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8C17ED-828B-A64E-A47A-1AEBD413A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62F1A-483F-D04E-A697-A1B51999B0B3}" type="datetimeFigureOut">
              <a:rPr lang="en-US" smtClean="0"/>
              <a:t>8/8/21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935AB1-1AB8-A846-80C9-EF7AF8989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F10A23-0355-3548-98D8-83E6064A8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06FA3-BB47-A34F-A906-5BBBC1534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3071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A4A22-6CCD-2246-950C-D7911F8CA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98395A-7F7C-4C4E-9016-6C72415797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42F09-5DF9-2D43-A1E9-D5E0341AB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62F1A-483F-D04E-A697-A1B51999B0B3}" type="datetimeFigureOut">
              <a:rPr lang="en-US" smtClean="0"/>
              <a:t>8/8/21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03BE8A-A0D1-0C43-9293-623CCC6C4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506FB1-96AC-CE43-AD35-8B76CA4BD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06FA3-BB47-A34F-A906-5BBBC1534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049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FDBDA41-E902-F44B-9BD1-B7C569DC2C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B07595-9C05-FE43-AEE9-E388B415E1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CC86B2-184F-0646-8BBE-72A547651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62F1A-483F-D04E-A697-A1B51999B0B3}" type="datetimeFigureOut">
              <a:rPr lang="en-US" smtClean="0"/>
              <a:t>8/8/21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0A3B05-E2A8-2C42-9551-C091418FB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B7F361-5955-6640-B69D-9246C8376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06FA3-BB47-A34F-A906-5BBBC1534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570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4D927-54E8-A642-9CB2-82F1D90A1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C98F56-D676-D848-9F8C-CFEC2FE8D4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889C09-6F21-0A48-80FC-CC2719DC2E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62F1A-483F-D04E-A697-A1B51999B0B3}" type="datetimeFigureOut">
              <a:rPr lang="en-US" smtClean="0"/>
              <a:t>8/8/21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C606B7-BD90-3A4E-B335-D5890DBA2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D18D86-AD89-9147-9344-841F541F3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06FA3-BB47-A34F-A906-5BBBC1534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688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63466-A6FA-B54D-8E0A-6C2DC40A2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3D6A09-3B6B-7D47-B1BA-5E3914839B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421D03-86D6-E741-B079-A4FAE3CE6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62F1A-483F-D04E-A697-A1B51999B0B3}" type="datetimeFigureOut">
              <a:rPr lang="en-US" smtClean="0"/>
              <a:t>8/8/21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3BDB8B-3C25-7348-882E-85604F301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7C0279-324B-6E48-A8AF-A0D2DD3D9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06FA3-BB47-A34F-A906-5BBBC1534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856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6B301-47BB-2F45-B173-BB66DB274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21E22-0571-7149-AC70-095FAB2FCC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21F0B8-E6FA-F84E-A516-EDA3C027D6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93A979-273A-1B40-9F60-26E011854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62F1A-483F-D04E-A697-A1B51999B0B3}" type="datetimeFigureOut">
              <a:rPr lang="en-US" smtClean="0"/>
              <a:t>8/8/21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F0EC30-FF1F-6F41-A20E-249D983E8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9FB209-F512-E247-B41C-51DA43ED4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06FA3-BB47-A34F-A906-5BBBC1534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391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0B4D3-A5CD-DB49-BCEA-0D2DF2ACB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0832E8-6C0B-C04A-9816-07E05BFCF0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8C7BCA-3EF9-C04B-A189-565C092F0F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9B738C-C5F8-6446-9401-6D51BE17DB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67A38F-8224-1747-A3DE-679E2D10CA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078C487-E059-D740-955B-A783FA4FF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62F1A-483F-D04E-A697-A1B51999B0B3}" type="datetimeFigureOut">
              <a:rPr lang="en-US" smtClean="0"/>
              <a:t>8/8/21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EE91429-5E59-5B46-AE7A-547F83CEE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4FE7E8-7F59-9340-A77C-2DB08EE92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06FA3-BB47-A34F-A906-5BBBC1534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885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FBB20-EE40-494B-8D96-7A21B4877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AF60C8-2725-6A43-A02C-A8E1FEC5B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62F1A-483F-D04E-A697-A1B51999B0B3}" type="datetimeFigureOut">
              <a:rPr lang="en-US" smtClean="0"/>
              <a:t>8/8/21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A7BE79-FDA2-264E-850F-62FA4CBDA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800041-99AF-3940-93C4-BC9A7B297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06FA3-BB47-A34F-A906-5BBBC1534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513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907A66-9A79-3A40-9CDF-E59EA49A1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62F1A-483F-D04E-A697-A1B51999B0B3}" type="datetimeFigureOut">
              <a:rPr lang="en-US" smtClean="0"/>
              <a:t>8/8/21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AF0C94-9B7C-F64F-8201-6C23AEE5F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61817F-0A6F-6B43-A9D3-2C2E2E244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06FA3-BB47-A34F-A906-5BBBC1534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402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7CD1C-B047-6642-9119-C1554C8CE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E537DD-90ED-6945-99BD-1F51BC4AF5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D38959-1926-0D4C-A592-3F013A26A3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1E9417-67FA-D443-BE02-C6457B49E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62F1A-483F-D04E-A697-A1B51999B0B3}" type="datetimeFigureOut">
              <a:rPr lang="en-US" smtClean="0"/>
              <a:t>8/8/21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F9DAB5-8E4A-5944-99A8-AE014E0B0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4C1521-19C0-0244-8804-384DAC419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06FA3-BB47-A34F-A906-5BBBC1534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996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C1DAF-7F45-8441-8D97-96E52A6CC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838321-44E5-C943-9628-E4A6054512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1BB628-5645-7143-A585-A00B069B66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F3C204-E50A-AE49-A44B-71D4BF3DC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62F1A-483F-D04E-A697-A1B51999B0B3}" type="datetimeFigureOut">
              <a:rPr lang="en-US" smtClean="0"/>
              <a:t>8/8/21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399276-58C6-0D4E-90FF-BCE16217C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54A888-6947-864F-A1DC-9A36C8A16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06FA3-BB47-A34F-A906-5BBBC1534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556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EB494B-10DD-0B41-9E83-3CFCC8365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68F9F4-810B-C643-A84F-718F87AE05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EF9609-709E-B04B-A5AB-C5C87DF2AD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162F1A-483F-D04E-A697-A1B51999B0B3}" type="datetimeFigureOut">
              <a:rPr lang="en-US" smtClean="0"/>
              <a:t>8/8/21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A59485-FA33-2143-91D7-951C542C44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52929E-EB1E-F844-8AF1-CBA9DE6622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C06FA3-BB47-A34F-A906-5BBBC1534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258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1" name="Picture 20" descr="A picture containing text, sky, outdoor&#10;&#10;Description automatically generated">
            <a:extLst>
              <a:ext uri="{FF2B5EF4-FFF2-40B4-BE49-F238E27FC236}">
                <a16:creationId xmlns:a16="http://schemas.microsoft.com/office/drawing/2014/main" id="{9907FA26-073E-D440-AD4D-A3C55D866D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2040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sky, outdoor, ground, rock&#10;&#10;Description automatically generated">
            <a:extLst>
              <a:ext uri="{FF2B5EF4-FFF2-40B4-BE49-F238E27FC236}">
                <a16:creationId xmlns:a16="http://schemas.microsoft.com/office/drawing/2014/main" id="{47C5FC40-71FD-A947-AF7D-5F0606B48E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023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outdoor, sky, farm machine&#10;&#10;Description automatically generated">
            <a:extLst>
              <a:ext uri="{FF2B5EF4-FFF2-40B4-BE49-F238E27FC236}">
                <a16:creationId xmlns:a16="http://schemas.microsoft.com/office/drawing/2014/main" id="{10F34341-BF6E-2C4D-AD6A-AF93291021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11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7786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ss, outdoor, sky&#10;&#10;Description automatically generated">
            <a:extLst>
              <a:ext uri="{FF2B5EF4-FFF2-40B4-BE49-F238E27FC236}">
                <a16:creationId xmlns:a16="http://schemas.microsoft.com/office/drawing/2014/main" id="{1DB6742D-E1D2-5F49-A497-AD602A2A4A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557" r="6302" b="1"/>
          <a:stretch/>
        </p:blipFill>
        <p:spPr>
          <a:xfrm>
            <a:off x="7794519" y="3506112"/>
            <a:ext cx="4397481" cy="3351888"/>
          </a:xfrm>
          <a:custGeom>
            <a:avLst/>
            <a:gdLst/>
            <a:ahLst/>
            <a:cxnLst/>
            <a:rect l="l" t="t" r="r" b="b"/>
            <a:pathLst>
              <a:path w="4397481" h="3351888">
                <a:moveTo>
                  <a:pt x="0" y="0"/>
                </a:moveTo>
                <a:lnTo>
                  <a:pt x="4397481" y="0"/>
                </a:lnTo>
                <a:lnTo>
                  <a:pt x="4397481" y="3351888"/>
                </a:lnTo>
                <a:lnTo>
                  <a:pt x="1552363" y="3351888"/>
                </a:lnTo>
                <a:close/>
              </a:path>
            </a:pathLst>
          </a:custGeom>
        </p:spPr>
      </p:pic>
      <p:pic>
        <p:nvPicPr>
          <p:cNvPr id="4" name="Picture 3" descr="A picture containing sky, outdoor, factory, tree&#10;&#10;Description automatically generated">
            <a:extLst>
              <a:ext uri="{FF2B5EF4-FFF2-40B4-BE49-F238E27FC236}">
                <a16:creationId xmlns:a16="http://schemas.microsoft.com/office/drawing/2014/main" id="{987471A3-5013-1147-BF34-61FA3C0097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273" r="14032" b="-1"/>
          <a:stretch/>
        </p:blipFill>
        <p:spPr>
          <a:xfrm>
            <a:off x="20" y="10"/>
            <a:ext cx="9154673" cy="6863475"/>
          </a:xfrm>
          <a:custGeom>
            <a:avLst/>
            <a:gdLst/>
            <a:ahLst/>
            <a:cxnLst/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" name="Picture 2" descr="A picture containing sky, outdoor, ground, rock&#10;&#10;Description automatically generated">
            <a:extLst>
              <a:ext uri="{FF2B5EF4-FFF2-40B4-BE49-F238E27FC236}">
                <a16:creationId xmlns:a16="http://schemas.microsoft.com/office/drawing/2014/main" id="{47C5FC40-71FD-A947-AF7D-5F0606B48E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" b="1243"/>
          <a:stretch/>
        </p:blipFill>
        <p:spPr>
          <a:xfrm>
            <a:off x="6168189" y="10"/>
            <a:ext cx="6023811" cy="3346394"/>
          </a:xfrm>
          <a:custGeom>
            <a:avLst/>
            <a:gdLst/>
            <a:ahLst/>
            <a:cxnLst/>
            <a:rect l="l" t="t" r="r" b="b"/>
            <a:pathLst>
              <a:path w="6023811" h="3346404">
                <a:moveTo>
                  <a:pt x="0" y="0"/>
                </a:moveTo>
                <a:lnTo>
                  <a:pt x="6023811" y="0"/>
                </a:lnTo>
                <a:lnTo>
                  <a:pt x="6023811" y="3346404"/>
                </a:lnTo>
                <a:lnTo>
                  <a:pt x="1549824" y="334640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553240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bird, pile&#10;&#10;Description automatically generated">
            <a:extLst>
              <a:ext uri="{FF2B5EF4-FFF2-40B4-BE49-F238E27FC236}">
                <a16:creationId xmlns:a16="http://schemas.microsoft.com/office/drawing/2014/main" id="{B5C6DE49-541B-0842-B8F2-B79BC8DCA1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345" b="74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1006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monkey in a forest&#10;&#10;Description automatically generated with low confidence">
            <a:extLst>
              <a:ext uri="{FF2B5EF4-FFF2-40B4-BE49-F238E27FC236}">
                <a16:creationId xmlns:a16="http://schemas.microsoft.com/office/drawing/2014/main" id="{8203C414-CFD9-7F4B-8370-D1E5F05ADE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895" b="385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0488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large group of people&#10;&#10;Description automatically generated with medium confidence">
            <a:extLst>
              <a:ext uri="{FF2B5EF4-FFF2-40B4-BE49-F238E27FC236}">
                <a16:creationId xmlns:a16="http://schemas.microsoft.com/office/drawing/2014/main" id="{98A89618-5C28-3440-98B7-422A42274C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11" b="1003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5105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id="{8AFBEEA4-B39C-0F4A-9B6B-5D2864A9DE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944" b="480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7418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icture containing grass, outdoor, sky&#10;&#10;Description automatically generated">
            <a:extLst>
              <a:ext uri="{FF2B5EF4-FFF2-40B4-BE49-F238E27FC236}">
                <a16:creationId xmlns:a16="http://schemas.microsoft.com/office/drawing/2014/main" id="{64632275-2BBB-FA48-BF99-7E7F388078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1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864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body of water with trees in the background&#10;&#10;Description automatically generated with low confidence">
            <a:extLst>
              <a:ext uri="{FF2B5EF4-FFF2-40B4-BE49-F238E27FC236}">
                <a16:creationId xmlns:a16="http://schemas.microsoft.com/office/drawing/2014/main" id="{5421D3A9-DE67-764A-97D1-21C927A221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11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89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outdoor, grass&#10;&#10;Description automatically generated">
            <a:extLst>
              <a:ext uri="{FF2B5EF4-FFF2-40B4-BE49-F238E27FC236}">
                <a16:creationId xmlns:a16="http://schemas.microsoft.com/office/drawing/2014/main" id="{1037FA47-7134-2D45-A26A-DB8FF1DF44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11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5843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sky, outdoor, factory, tree&#10;&#10;Description automatically generated">
            <a:extLst>
              <a:ext uri="{FF2B5EF4-FFF2-40B4-BE49-F238E27FC236}">
                <a16:creationId xmlns:a16="http://schemas.microsoft.com/office/drawing/2014/main" id="{35FADD4E-769F-6541-96F4-8069A0A4EC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76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0828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13596</TotalTime>
  <Words>0</Words>
  <Application>Microsoft Macintosh PowerPoint</Application>
  <PresentationFormat>Widescreen</PresentationFormat>
  <Paragraphs>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Shannon Weldon (BIO - Postgraduate Researcher)</dc:creator>
  <cp:lastModifiedBy>Shannon Weldon (BIO - Postgraduate Researcher)</cp:lastModifiedBy>
  <cp:revision>94</cp:revision>
  <dcterms:created xsi:type="dcterms:W3CDTF">2021-08-08T13:16:24Z</dcterms:created>
  <dcterms:modified xsi:type="dcterms:W3CDTF">2021-08-17T23:52:43Z</dcterms:modified>
</cp:coreProperties>
</file>