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7"/>
    <p:restoredTop sz="96296"/>
  </p:normalViewPr>
  <p:slideViewPr>
    <p:cSldViewPr snapToGrid="0" snapToObjects="1">
      <p:cViewPr varScale="1">
        <p:scale>
          <a:sx n="112" d="100"/>
          <a:sy n="112" d="100"/>
        </p:scale>
        <p:origin x="8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082787034"/>
              </p:ext>
            </p:extLst>
          </p:nvPr>
        </p:nvGraphicFramePr>
        <p:xfrm>
          <a:off x="705548" y="1969731"/>
          <a:ext cx="10788112" cy="4452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b="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b="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Discuss the engineering concepts of elastic deformation and plastic deformation to explain the limit of proportionality. Use the handout to discuss Hooke’s Law and the development of elastic potential energy.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Practise rearranging the equation for elastic potential energy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Why is Hooke’s Law and his work on the extension of a spring such an important model in science? Where do you think it is used?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421863"/>
            <a:ext cx="20019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KS4-18-04: </a:t>
            </a:r>
          </a:p>
          <a:p>
            <a:r>
              <a:rPr lang="en-GB" sz="1000" dirty="0"/>
              <a:t>Explore the elastic potential store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BB0594-B482-9F48-B247-B16CB7D9B61C}"/>
              </a:ext>
            </a:extLst>
          </p:cNvPr>
          <p:cNvSpPr txBox="1"/>
          <p:nvPr/>
        </p:nvSpPr>
        <p:spPr>
          <a:xfrm>
            <a:off x="12303889" y="30788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388DACE-D6E3-B445-85BF-132D8E862B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5" r="20759"/>
          <a:stretch/>
        </p:blipFill>
        <p:spPr bwMode="auto">
          <a:xfrm>
            <a:off x="8266987" y="2327903"/>
            <a:ext cx="3226673" cy="373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12062</TotalTime>
  <Words>84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Sarah Mintey</cp:lastModifiedBy>
  <cp:revision>45</cp:revision>
  <dcterms:created xsi:type="dcterms:W3CDTF">2021-08-07T16:04:59Z</dcterms:created>
  <dcterms:modified xsi:type="dcterms:W3CDTF">2022-08-24T13:08:33Z</dcterms:modified>
</cp:coreProperties>
</file>