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3B5"/>
    <a:srgbClr val="FF0000"/>
    <a:srgbClr val="2FA2B4"/>
    <a:srgbClr val="15B8C6"/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709"/>
  </p:normalViewPr>
  <p:slideViewPr>
    <p:cSldViewPr snapToGrid="0" snapToObjects="1">
      <p:cViewPr varScale="1">
        <p:scale>
          <a:sx n="68" d="100"/>
          <a:sy n="68" d="100"/>
        </p:scale>
        <p:origin x="325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A837-1BC4-0A40-AA5A-469B785C0872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9907-7E8F-4848-9F13-545BE661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7AB7FAB-362D-0648-8B94-AAA86223710F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4C26EE-E2F7-4609-9B36-61C4AEB84E86}"/>
              </a:ext>
            </a:extLst>
          </p:cNvPr>
          <p:cNvSpPr/>
          <p:nvPr userDrawn="1"/>
        </p:nvSpPr>
        <p:spPr>
          <a:xfrm>
            <a:off x="1525021" y="10312991"/>
            <a:ext cx="4509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2FA2B4"/>
                </a:solidFill>
                <a:effectLst/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100" dirty="0">
              <a:solidFill>
                <a:srgbClr val="2FA2B4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43FBD92D-1769-49BB-B3DA-9F533C258FDD}"/>
              </a:ext>
            </a:extLst>
          </p:cNvPr>
          <p:cNvSpPr/>
          <p:nvPr userDrawn="1"/>
        </p:nvSpPr>
        <p:spPr>
          <a:xfrm>
            <a:off x="293915" y="339403"/>
            <a:ext cx="6972072" cy="181297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charset="0"/>
                <a:ea typeface="Arial Rounded MT Bold" charset="0"/>
                <a:cs typeface="Arial Rounded MT Bold" charset="0"/>
              </a:rPr>
              <a:t>S04.01.01 Handout</a:t>
            </a:r>
            <a:r>
              <a:rPr lang="en-US" sz="1200" dirty="0">
                <a:effectLst/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Rounded Rectangular Callout 20">
            <a:extLst>
              <a:ext uri="{FF2B5EF4-FFF2-40B4-BE49-F238E27FC236}">
                <a16:creationId xmlns:a16="http://schemas.microsoft.com/office/drawing/2014/main" id="{E188313F-C0F9-485B-8B8F-C627CDC49FF1}"/>
              </a:ext>
            </a:extLst>
          </p:cNvPr>
          <p:cNvSpPr/>
          <p:nvPr userDrawn="1"/>
        </p:nvSpPr>
        <p:spPr>
          <a:xfrm rot="10800000" flipV="1">
            <a:off x="1205948" y="666597"/>
            <a:ext cx="6060030" cy="607234"/>
          </a:xfrm>
          <a:prstGeom prst="wedgeRoundRectCallout">
            <a:avLst>
              <a:gd name="adj1" fmla="val 53742"/>
              <a:gd name="adj2" fmla="val -21723"/>
              <a:gd name="adj3" fmla="val 16667"/>
            </a:avLst>
          </a:prstGeom>
          <a:noFill/>
          <a:ln w="15875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the basic parts of a circuit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B9DEB5-6BB8-4AF3-B51C-0FF562C92E1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" y="666597"/>
            <a:ext cx="607233" cy="6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95039" y="1501268"/>
            <a:ext cx="6969595" cy="639478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20000" tIns="42360" rIns="72000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 are going to build a lemon battery. Then answer questions about the battery you have built</a:t>
            </a: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6" name="Rectangle: Rounded Corners 25"/>
          <p:cNvSpPr>
            <a:spLocks noChangeArrowheads="1"/>
          </p:cNvSpPr>
          <p:nvPr/>
        </p:nvSpPr>
        <p:spPr bwMode="auto">
          <a:xfrm>
            <a:off x="5754140" y="5523068"/>
            <a:ext cx="1504209" cy="1879080"/>
          </a:xfrm>
          <a:prstGeom prst="roundRect">
            <a:avLst>
              <a:gd name="adj" fmla="val 9068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do you think would happen if you changed the metal? Explain your ideas.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760425" y="7812610"/>
            <a:ext cx="1504209" cy="2063699"/>
          </a:xfrm>
          <a:prstGeom prst="roundRect">
            <a:avLst>
              <a:gd name="adj" fmla="val 5269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other fruit do you think you could use to make a battery? Explain your ideas.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01324" y="2252764"/>
            <a:ext cx="4342114" cy="310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Build your battery </a:t>
            </a:r>
          </a:p>
          <a:p>
            <a:pPr marL="285750" indent="-285750" defTabSz="84713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Push your zinc nail/screw and copper penny into the side of the lemon, so that they make contact with the juice inside.</a:t>
            </a:r>
          </a:p>
          <a:p>
            <a:pPr marL="285750" indent="-285750" defTabSz="84713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Connect one end of a wire to the penny and the other end to the short wire of the LED.</a:t>
            </a:r>
          </a:p>
          <a:p>
            <a:pPr marL="285750" indent="-285750" defTabSz="84713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Connect one end of another wire to the nail/screw and the other end to the long wire of the LED.</a:t>
            </a:r>
          </a:p>
          <a:p>
            <a:pPr marL="285750" indent="-285750" defTabSz="84713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This will probably not be enough to power the LED, so you will have to make 3 more lemon batteries and connect them up in your circuit.</a:t>
            </a:r>
          </a:p>
          <a:p>
            <a:pPr marL="285750" indent="-285750" defTabSz="84713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30A3B5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01324" y="5523068"/>
            <a:ext cx="5368082" cy="457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why you need 4 lemons to make the LED light up.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30A3B5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why the lemons need to be arranged with the screw of one lemon wired to the penny of another.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why the metal parts need to be in contact with the lemon juice.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30A3B5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do you think would happen if you build the circuit with eight lemons?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</a:t>
            </a:r>
            <a:endParaRPr lang="en-US" altLang="en-US" sz="1600" dirty="0">
              <a:solidFill>
                <a:srgbClr val="30A3B5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E83F8-6A03-4E8D-AA8E-11371F50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721" y="2515710"/>
            <a:ext cx="1539833" cy="987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F76064-4E94-46DD-A712-AA80E6556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95" y="3573627"/>
            <a:ext cx="2775483" cy="15135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A79553-280D-4207-8F54-CE3C9C546A54}"/>
              </a:ext>
            </a:extLst>
          </p:cNvPr>
          <p:cNvCxnSpPr/>
          <p:nvPr/>
        </p:nvCxnSpPr>
        <p:spPr>
          <a:xfrm>
            <a:off x="378468" y="5345906"/>
            <a:ext cx="6963310" cy="0"/>
          </a:xfrm>
          <a:prstGeom prst="line">
            <a:avLst/>
          </a:prstGeom>
          <a:ln w="57150">
            <a:solidFill>
              <a:srgbClr val="30A3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8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1430</TotalTime>
  <Words>227</Words>
  <Application>Microsoft Macintosh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38</cp:revision>
  <dcterms:created xsi:type="dcterms:W3CDTF">2016-01-11T10:44:09Z</dcterms:created>
  <dcterms:modified xsi:type="dcterms:W3CDTF">2021-12-12T16:38:14Z</dcterms:modified>
</cp:coreProperties>
</file>