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9" r:id="rId2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3"/>
    <p:restoredTop sz="95897"/>
  </p:normalViewPr>
  <p:slideViewPr>
    <p:cSldViewPr snapToGrid="0" snapToObjects="1">
      <p:cViewPr varScale="1">
        <p:scale>
          <a:sx n="109" d="100"/>
          <a:sy n="109" d="100"/>
        </p:scale>
        <p:origin x="672" y="1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3/26/18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" t="16173" r="3950" b="17407"/>
          <a:stretch/>
        </p:blipFill>
        <p:spPr>
          <a:xfrm>
            <a:off x="8203930" y="5661997"/>
            <a:ext cx="1702070" cy="12160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9525" y="6599948"/>
            <a:ext cx="55707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388454" algn="ctr"/>
                <a:tab pos="6776911" algn="r"/>
                <a:tab pos="3073926" algn="l"/>
                <a:tab pos="3388454" algn="ctr"/>
                <a:tab pos="6776911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Copyright 2018 All rights reserved.</a:t>
            </a:r>
            <a:endParaRPr lang="en-US" sz="100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08235" y="408521"/>
            <a:ext cx="2140624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Question: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do you want to know?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26707" y="450182"/>
            <a:ext cx="2296800" cy="44994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17900" y="54150"/>
            <a:ext cx="4102442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Investigation Title: _________________________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17471" y="1815145"/>
            <a:ext cx="2424790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Hypothesis: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do you predict will happen?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26707" y="1848690"/>
            <a:ext cx="2296800" cy="47911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245181" y="3413857"/>
            <a:ext cx="2297186" cy="637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Experiment: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will you conduct your experiment?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26707" y="3443131"/>
            <a:ext cx="2296799" cy="61461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226707" y="5089071"/>
            <a:ext cx="2278325" cy="637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Dependent: </a:t>
            </a:r>
            <a:r>
              <a:rPr lang="en-US" sz="1000" dirty="0">
                <a:solidFill>
                  <a:srgbClr val="2FA2B4"/>
                </a:solidFill>
              </a:rPr>
              <a:t>A </a:t>
            </a:r>
            <a:r>
              <a:rPr lang="en-US" sz="1000" b="1" dirty="0">
                <a:solidFill>
                  <a:srgbClr val="2FA2B4"/>
                </a:solidFill>
              </a:rPr>
              <a:t>dependent</a:t>
            </a:r>
            <a:r>
              <a:rPr lang="en-US" sz="1000" dirty="0">
                <a:solidFill>
                  <a:srgbClr val="2FA2B4"/>
                </a:solidFill>
              </a:rPr>
              <a:t> variable is what you measure in the </a:t>
            </a:r>
            <a:r>
              <a:rPr lang="en-US" sz="1000" b="1" dirty="0">
                <a:solidFill>
                  <a:srgbClr val="2FA2B4"/>
                </a:solidFill>
              </a:rPr>
              <a:t>experiment</a:t>
            </a:r>
            <a:r>
              <a:rPr lang="en-US" sz="1000" dirty="0">
                <a:solidFill>
                  <a:srgbClr val="2FA2B4"/>
                </a:solidFill>
              </a:rPr>
              <a:t>.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45180" y="5122028"/>
            <a:ext cx="2278325" cy="577198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6384075" y="397085"/>
            <a:ext cx="3352050" cy="79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Control: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</a:t>
            </a:r>
            <a:r>
              <a:rPr lang="en-US" sz="1000" b="1" dirty="0">
                <a:solidFill>
                  <a:srgbClr val="2FA2B4"/>
                </a:solidFill>
              </a:rPr>
              <a:t>control experiment</a:t>
            </a:r>
            <a:r>
              <a:rPr lang="en-US" sz="1000" dirty="0">
                <a:solidFill>
                  <a:srgbClr val="2FA2B4"/>
                </a:solidFill>
              </a:rPr>
              <a:t> is a test where the person conducting the test only changes one variable at a time in order to isolate the results.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384075" y="408114"/>
            <a:ext cx="3307993" cy="780140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6381327" y="2073660"/>
            <a:ext cx="3252476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Materials: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will you conduct your experiment?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384075" y="2090351"/>
            <a:ext cx="3298580" cy="480217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372916" y="3327459"/>
            <a:ext cx="3300828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Analyse</a:t>
            </a: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your Data: </a:t>
            </a: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happened?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381327" y="3326612"/>
            <a:ext cx="3301328" cy="34476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6410850" y="4519659"/>
            <a:ext cx="3190904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Conclusion: </a:t>
            </a: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Was your hypothesis right? Why or why not?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411632" y="4552156"/>
            <a:ext cx="3262111" cy="450894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072941" y="491069"/>
            <a:ext cx="2874995" cy="544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Data Table: </a:t>
            </a: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happened?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00B0F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072940" y="497434"/>
            <a:ext cx="2874996" cy="326733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511049" y="2838878"/>
            <a:ext cx="1940918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Graph: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946449" y="2853900"/>
            <a:ext cx="3133789" cy="31448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" name="Rectangle 2"/>
          <p:cNvSpPr/>
          <p:nvPr/>
        </p:nvSpPr>
        <p:spPr>
          <a:xfrm>
            <a:off x="3072941" y="92377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72941" y="146235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2FA2B4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649589" y="92377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649589" y="146235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223489" y="92377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223489" y="146235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800137" y="92377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800137" y="146235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371289" y="92377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371289" y="1462353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68369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374507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68369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374507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701094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007232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701094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007232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068369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374507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68369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374507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701094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007232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701094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007232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068369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374507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068369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374507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701094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007232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701094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007232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068369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374507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068369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374507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701094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007232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701094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007232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3068369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374507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068369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3374507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3701094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007232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701094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4007232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268" y="885893"/>
            <a:ext cx="2510993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31268" y="2310108"/>
            <a:ext cx="2510993" cy="936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131267" y="4028105"/>
            <a:ext cx="2510993" cy="936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138277" y="5651021"/>
            <a:ext cx="2510993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6322828" y="1188253"/>
            <a:ext cx="3459555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6322828" y="2586041"/>
            <a:ext cx="3449025" cy="598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322829" y="3680922"/>
            <a:ext cx="3495586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6359725" y="5003050"/>
            <a:ext cx="3431653" cy="1442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</a:t>
            </a:r>
          </a:p>
          <a:p>
            <a:r>
              <a:rPr lang="en-US" dirty="0">
                <a:solidFill>
                  <a:srgbClr val="2FA2B4"/>
                </a:solidFill>
              </a:rPr>
              <a:t>_____________________________</a:t>
            </a:r>
            <a:br>
              <a:rPr lang="en-US" dirty="0">
                <a:solidFill>
                  <a:srgbClr val="2FA2B4"/>
                </a:solidFill>
              </a:rPr>
            </a:br>
            <a:r>
              <a:rPr lang="en-US" dirty="0">
                <a:solidFill>
                  <a:srgbClr val="2FA2B4"/>
                </a:solidFill>
              </a:rPr>
              <a:t>___________________________</a:t>
            </a:r>
            <a:br>
              <a:rPr lang="en-US" dirty="0">
                <a:solidFill>
                  <a:srgbClr val="2FA2B4"/>
                </a:solidFill>
              </a:rPr>
            </a:br>
            <a:r>
              <a:rPr lang="en-US" dirty="0">
                <a:solidFill>
                  <a:srgbClr val="2FA2B4"/>
                </a:solidFill>
              </a:rPr>
              <a:t>________________________</a:t>
            </a:r>
            <a:br>
              <a:rPr lang="en-US" dirty="0">
                <a:solidFill>
                  <a:srgbClr val="2FA2B4"/>
                </a:solidFill>
              </a:rPr>
            </a:br>
            <a:r>
              <a:rPr lang="en-US" dirty="0">
                <a:solidFill>
                  <a:srgbClr val="2FA2B4"/>
                </a:solidFill>
              </a:rPr>
              <a:t>______________________</a:t>
            </a:r>
          </a:p>
        </p:txBody>
      </p:sp>
      <p:sp>
        <p:nvSpPr>
          <p:cNvPr id="179" name="Rectangle 3"/>
          <p:cNvSpPr>
            <a:spLocks noChangeArrowheads="1"/>
          </p:cNvSpPr>
          <p:nvPr/>
        </p:nvSpPr>
        <p:spPr bwMode="auto">
          <a:xfrm>
            <a:off x="137382" y="57276"/>
            <a:ext cx="4102442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Name</a:t>
            </a:r>
            <a:r>
              <a:rPr lang="en-US" altLang="en-US" sz="1400" b="1" dirty="0">
                <a:solidFill>
                  <a:srgbClr val="00B0F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 </a:t>
            </a: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3072941" y="2012508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3649589" y="2012508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4223489" y="2012508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800137" y="2012508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5371289" y="2012508"/>
            <a:ext cx="576648" cy="564261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4338369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644507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4338369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4644507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4971094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5277232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4971094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5277232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4338369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4644507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4338369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644507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4971094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5277232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4971094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5277232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4338369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4644507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4338369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644507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4971094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5277232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4971094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5277232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4338369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4644507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4338369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4644507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4971094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5277232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4971094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5277232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4338369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4644507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338369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4644507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4971094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5277232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4971094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5277232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5612512" y="3255699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5612512" y="3566318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5612512" y="3865854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5612512" y="4176473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5612512" y="4473037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5612512" y="4783656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5612512" y="5083192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5612512" y="53938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5612512" y="5701111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5612512" y="6011730"/>
            <a:ext cx="326587" cy="310620"/>
          </a:xfrm>
          <a:prstGeom prst="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A2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</TotalTime>
  <Words>103</Words>
  <Application>Microsoft Macintosh PowerPoint</Application>
  <PresentationFormat>A4 Paper (210x297 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明朝</vt:lpstr>
      <vt:lpstr>Arial</vt:lpstr>
      <vt:lpstr>Arial Rounded MT Bold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Paul Usher</cp:lastModifiedBy>
  <cp:revision>61</cp:revision>
  <dcterms:created xsi:type="dcterms:W3CDTF">2016-06-12T08:53:59Z</dcterms:created>
  <dcterms:modified xsi:type="dcterms:W3CDTF">2018-03-26T10:11:51Z</dcterms:modified>
</cp:coreProperties>
</file>