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7"/>
    <p:restoredTop sz="96296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97832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Answer questions related to compost and decomposition in gardens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Understanding the requirements for decomposition to occur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Different factors required for successful decomposition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KS4-07-11: </a:t>
            </a:r>
          </a:p>
          <a:p>
            <a:r>
              <a:rPr lang="en-GB" sz="1000" dirty="0"/>
              <a:t>Ecology – Explore decay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11306</TotalTime>
  <Words>37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24</cp:revision>
  <dcterms:created xsi:type="dcterms:W3CDTF">2021-08-07T16:04:59Z</dcterms:created>
  <dcterms:modified xsi:type="dcterms:W3CDTF">2021-08-15T14:17:39Z</dcterms:modified>
</cp:coreProperties>
</file>