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3"/>
    <p:restoredTop sz="96296"/>
  </p:normalViewPr>
  <p:slideViewPr>
    <p:cSldViewPr snapToGrid="0" snapToObjects="1">
      <p:cViewPr varScale="1">
        <p:scale>
          <a:sx n="127" d="100"/>
          <a:sy n="127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7743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Research what has happened to bluefin tuna and what we could do to increase fish stocks.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Present and analyse data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Explain why fish stocks are declining and why this is a problem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178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KS4-07-22: </a:t>
            </a:r>
          </a:p>
          <a:p>
            <a:r>
              <a:rPr lang="en-GB" sz="1000" dirty="0"/>
              <a:t>Ecology – Explore sustainable fisheries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0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31779</TotalTime>
  <Words>49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49</cp:revision>
  <dcterms:created xsi:type="dcterms:W3CDTF">2021-08-07T16:04:59Z</dcterms:created>
  <dcterms:modified xsi:type="dcterms:W3CDTF">2021-08-30T15:11:19Z</dcterms:modified>
</cp:coreProperties>
</file>