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59" r:id="rId2"/>
    <p:sldId id="260" r:id="rId3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A2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662"/>
    <p:restoredTop sz="95859"/>
  </p:normalViewPr>
  <p:slideViewPr>
    <p:cSldViewPr snapToGrid="0" snapToObjects="1">
      <p:cViewPr varScale="1">
        <p:scale>
          <a:sx n="75" d="100"/>
          <a:sy n="75" d="100"/>
        </p:scale>
        <p:origin x="2360" y="16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7706AE-DE1A-1541-84A6-749C272C0DDB}" type="datetimeFigureOut">
              <a:rPr lang="en-US" smtClean="0"/>
              <a:t>12/26/21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BB1595-6957-3C44-8D0B-2BDFC33EF1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16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12/26/21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172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12/26/21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393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12/26/21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97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12/26/21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343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12/26/21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472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12/26/21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135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12/26/21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894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12/26/21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452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12/26/21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189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12/26/21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230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12/26/21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356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6A3F580-7675-4375-93EA-6122950754F1}"/>
              </a:ext>
            </a:extLst>
          </p:cNvPr>
          <p:cNvSpPr/>
          <p:nvPr userDrawn="1"/>
        </p:nvSpPr>
        <p:spPr>
          <a:xfrm>
            <a:off x="1339906" y="9555021"/>
            <a:ext cx="4178191" cy="249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2541404" algn="ctr"/>
                <a:tab pos="5082810" algn="r"/>
                <a:tab pos="2305502" algn="l"/>
                <a:tab pos="2541404" algn="ctr"/>
                <a:tab pos="5082810" algn="r"/>
              </a:tabLst>
            </a:pPr>
            <a:r>
              <a:rPr lang="en-US" sz="1020" dirty="0">
                <a:solidFill>
                  <a:srgbClr val="2FA2B4"/>
                </a:solidFill>
                <a:latin typeface="Arial Rounded MT Bold" charset="0"/>
                <a:ea typeface="ＭＳ 明朝" charset="-128"/>
                <a:cs typeface="Times New Roman" charset="0"/>
              </a:rPr>
              <a:t>Developing Experts Ltd. © 2022</a:t>
            </a:r>
            <a:endParaRPr lang="en-US" sz="1020" dirty="0">
              <a:solidFill>
                <a:srgbClr val="2FA2B4"/>
              </a:solidFill>
              <a:latin typeface="Cambria" charset="0"/>
              <a:ea typeface="ＭＳ 明朝" charset="-128"/>
              <a:cs typeface="Times New Roman" charset="0"/>
            </a:endParaRPr>
          </a:p>
        </p:txBody>
      </p:sp>
      <p:sp>
        <p:nvSpPr>
          <p:cNvPr id="8" name="Rounded Rectangle 5">
            <a:extLst>
              <a:ext uri="{FF2B5EF4-FFF2-40B4-BE49-F238E27FC236}">
                <a16:creationId xmlns:a16="http://schemas.microsoft.com/office/drawing/2014/main" id="{2273E983-0D0A-418C-9304-523EA753EE7B}"/>
              </a:ext>
            </a:extLst>
          </p:cNvPr>
          <p:cNvSpPr/>
          <p:nvPr userDrawn="1"/>
        </p:nvSpPr>
        <p:spPr>
          <a:xfrm>
            <a:off x="199281" y="290925"/>
            <a:ext cx="6459648" cy="167972"/>
          </a:xfrm>
          <a:prstGeom prst="roundRect">
            <a:avLst/>
          </a:prstGeom>
          <a:solidFill>
            <a:srgbClr val="2FA2B4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12" dirty="0">
                <a:latin typeface="Arial Rounded MT Bold" charset="0"/>
                <a:ea typeface="Arial Rounded MT Bold" charset="0"/>
                <a:cs typeface="Arial Rounded MT Bold" charset="0"/>
              </a:rPr>
              <a:t>Resource Handout: S01.01.03.Handout 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FCC925AE-05CF-40D1-AEDC-E137E2079254}"/>
              </a:ext>
            </a:extLst>
          </p:cNvPr>
          <p:cNvGrpSpPr/>
          <p:nvPr userDrawn="1"/>
        </p:nvGrpSpPr>
        <p:grpSpPr>
          <a:xfrm>
            <a:off x="311820" y="635133"/>
            <a:ext cx="6234360" cy="652228"/>
            <a:chOff x="424571" y="673233"/>
            <a:chExt cx="6234360" cy="652228"/>
          </a:xfrm>
        </p:grpSpPr>
        <p:sp>
          <p:nvSpPr>
            <p:cNvPr id="9" name="Rounded Rectangular Callout 10">
              <a:extLst>
                <a:ext uri="{FF2B5EF4-FFF2-40B4-BE49-F238E27FC236}">
                  <a16:creationId xmlns:a16="http://schemas.microsoft.com/office/drawing/2014/main" id="{8F5CB801-E475-43D8-9B17-B221695F1E82}"/>
                </a:ext>
              </a:extLst>
            </p:cNvPr>
            <p:cNvSpPr/>
            <p:nvPr userDrawn="1"/>
          </p:nvSpPr>
          <p:spPr>
            <a:xfrm rot="10800000" flipV="1">
              <a:off x="1291375" y="673233"/>
              <a:ext cx="5367556" cy="652226"/>
            </a:xfrm>
            <a:prstGeom prst="wedgeRoundRectCallout">
              <a:avLst>
                <a:gd name="adj1" fmla="val 52735"/>
                <a:gd name="adj2" fmla="val -22387"/>
                <a:gd name="adj3" fmla="val 16667"/>
              </a:avLst>
            </a:prstGeom>
            <a:noFill/>
            <a:ln w="19050"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000" dirty="0">
                  <a:solidFill>
                    <a:srgbClr val="2FA2B4"/>
                  </a:solidFill>
                  <a:latin typeface="Arial Rounded MT Bold" charset="0"/>
                  <a:ea typeface="Arial Rounded MT Bold" charset="0"/>
                  <a:cs typeface="Arial Rounded MT Bold" charset="0"/>
                </a:rPr>
                <a:t>Discover how an animal’s offspring is the same as its parent</a:t>
              </a:r>
              <a:r>
                <a:rPr lang="en-US" sz="2000" b="1" dirty="0">
                  <a:solidFill>
                    <a:srgbClr val="2FA2B4"/>
                  </a:solidFill>
                  <a:latin typeface="Arial Rounded MT Bold" charset="0"/>
                  <a:ea typeface="Arial Rounded MT Bold" charset="0"/>
                  <a:cs typeface="Arial Rounded MT Bold" charset="0"/>
                </a:rPr>
                <a:t>.</a:t>
              </a:r>
              <a:endParaRPr lang="en-US" sz="20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endParaRPr>
            </a:p>
          </p:txBody>
        </p:sp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7A0DB24C-A772-4C3E-9167-E05D0933B64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4571" y="673233"/>
              <a:ext cx="652228" cy="65222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38508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 descr="Cut, Green, Monster">
            <a:extLst>
              <a:ext uri="{FF2B5EF4-FFF2-40B4-BE49-F238E27FC236}">
                <a16:creationId xmlns:a16="http://schemas.microsoft.com/office/drawing/2014/main" id="{71E6E3EF-91D0-4C4A-ABBE-61D7D615F0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67" y="6236363"/>
            <a:ext cx="999972" cy="914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0" descr="Bear, Beast, Cute, Cute Animals, Enjoy, Ermagerd Cute">
            <a:extLst>
              <a:ext uri="{FF2B5EF4-FFF2-40B4-BE49-F238E27FC236}">
                <a16:creationId xmlns:a16="http://schemas.microsoft.com/office/drawing/2014/main" id="{73A3540D-11F0-47C2-99C7-421648B10B7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392"/>
          <a:stretch/>
        </p:blipFill>
        <p:spPr bwMode="auto">
          <a:xfrm>
            <a:off x="4476231" y="6033235"/>
            <a:ext cx="1301763" cy="1286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ctangle 3">
            <a:extLst>
              <a:ext uri="{FF2B5EF4-FFF2-40B4-BE49-F238E27FC236}">
                <a16:creationId xmlns:a16="http://schemas.microsoft.com/office/drawing/2014/main" id="{5F478CF2-5543-4DE6-AA30-DC4DAD5219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941" y="1898751"/>
            <a:ext cx="6366115" cy="911893"/>
          </a:xfrm>
          <a:prstGeom prst="roundRect">
            <a:avLst/>
          </a:prstGeom>
          <a:noFill/>
          <a:ln w="12700">
            <a:solidFill>
              <a:srgbClr val="2FA2B4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t" anchorCtr="0" compatLnSpc="1">
            <a:prstTxWarp prst="textNoShape">
              <a:avLst/>
            </a:prstTxWarp>
            <a:spAutoFit/>
          </a:bodyPr>
          <a:lstStyle/>
          <a:p>
            <a:pPr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Look at the pictures of the monster mummies and daddies. </a:t>
            </a:r>
          </a:p>
          <a:p>
            <a:pPr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Then draw a baby monster that look a bit like both the mummy and daddy monster.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363C7F6-2159-4573-853F-E01E041D3106}"/>
              </a:ext>
            </a:extLst>
          </p:cNvPr>
          <p:cNvGrpSpPr/>
          <p:nvPr/>
        </p:nvGrpSpPr>
        <p:grpSpPr>
          <a:xfrm>
            <a:off x="451516" y="2909125"/>
            <a:ext cx="5920936" cy="3197191"/>
            <a:chOff x="451516" y="2439229"/>
            <a:chExt cx="5920936" cy="3197191"/>
          </a:xfrm>
        </p:grpSpPr>
        <p:pic>
          <p:nvPicPr>
            <p:cNvPr id="1034" name="Picture 10" descr="Bear, Beast, Cute, Cute Animals, Enjoy, Ermagerd Cute">
              <a:extLst>
                <a:ext uri="{FF2B5EF4-FFF2-40B4-BE49-F238E27FC236}">
                  <a16:creationId xmlns:a16="http://schemas.microsoft.com/office/drawing/2014/main" id="{BA488B4A-A095-41C6-A52E-58A6A553B835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392" t="15356" b="15522"/>
            <a:stretch/>
          </p:blipFill>
          <p:spPr bwMode="auto">
            <a:xfrm>
              <a:off x="1102835" y="2440484"/>
              <a:ext cx="1252805" cy="85556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0" name="Picture 16" descr="Bat, Flying, Monster">
              <a:extLst>
                <a:ext uri="{FF2B5EF4-FFF2-40B4-BE49-F238E27FC236}">
                  <a16:creationId xmlns:a16="http://schemas.microsoft.com/office/drawing/2014/main" id="{5D1F1DFC-F365-4312-A11B-38547962C50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alphaModFix amt="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5894"/>
            <a:stretch/>
          </p:blipFill>
          <p:spPr bwMode="auto">
            <a:xfrm>
              <a:off x="4403923" y="2439229"/>
              <a:ext cx="1411816" cy="95735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7" name="Rectangle 3">
              <a:extLst>
                <a:ext uri="{FF2B5EF4-FFF2-40B4-BE49-F238E27FC236}">
                  <a16:creationId xmlns:a16="http://schemas.microsoft.com/office/drawing/2014/main" id="{086F57F5-4861-4546-B92A-F62865643A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60289" y="5284618"/>
              <a:ext cx="1943634" cy="342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84720" tIns="42360" rIns="84720" bIns="4236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defTabSz="847135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 b="1" dirty="0">
                  <a:solidFill>
                    <a:srgbClr val="2FA2B4"/>
                  </a:solidFill>
                  <a:latin typeface="Arial Rounded MT Bold" charset="0"/>
                  <a:ea typeface="Arial Rounded MT Bold" charset="0"/>
                  <a:cs typeface="Arial Rounded MT Bold" charset="0"/>
                </a:rPr>
                <a:t>baby monster</a:t>
              </a:r>
            </a:p>
          </p:txBody>
        </p:sp>
        <p:sp>
          <p:nvSpPr>
            <p:cNvPr id="28" name="Rectangle: Rounded Corners 27">
              <a:extLst>
                <a:ext uri="{FF2B5EF4-FFF2-40B4-BE49-F238E27FC236}">
                  <a16:creationId xmlns:a16="http://schemas.microsoft.com/office/drawing/2014/main" id="{A7CF249A-02DA-4442-8C03-EE07FB318A53}"/>
                </a:ext>
              </a:extLst>
            </p:cNvPr>
            <p:cNvSpPr/>
            <p:nvPr/>
          </p:nvSpPr>
          <p:spPr>
            <a:xfrm>
              <a:off x="451516" y="3582526"/>
              <a:ext cx="5920936" cy="2053894"/>
            </a:xfrm>
            <a:prstGeom prst="roundRect">
              <a:avLst>
                <a:gd name="adj" fmla="val 8791"/>
              </a:avLst>
            </a:prstGeom>
            <a:noFill/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Rectangle 3">
              <a:extLst>
                <a:ext uri="{FF2B5EF4-FFF2-40B4-BE49-F238E27FC236}">
                  <a16:creationId xmlns:a16="http://schemas.microsoft.com/office/drawing/2014/main" id="{71B1AFC1-2E06-48F3-B601-6404FEA04E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9326" y="3260593"/>
              <a:ext cx="1817688" cy="342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84720" tIns="42360" rIns="84720" bIns="4236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defTabSz="847135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 b="1" dirty="0">
                  <a:solidFill>
                    <a:srgbClr val="2FA2B4"/>
                  </a:solidFill>
                  <a:latin typeface="Arial Rounded MT Bold" charset="0"/>
                  <a:ea typeface="Arial Rounded MT Bold" charset="0"/>
                  <a:cs typeface="Arial Rounded MT Bold" charset="0"/>
                </a:rPr>
                <a:t>daddy monster</a:t>
              </a:r>
            </a:p>
          </p:txBody>
        </p:sp>
        <p:sp>
          <p:nvSpPr>
            <p:cNvPr id="24" name="Rectangle 3">
              <a:extLst>
                <a:ext uri="{FF2B5EF4-FFF2-40B4-BE49-F238E27FC236}">
                  <a16:creationId xmlns:a16="http://schemas.microsoft.com/office/drawing/2014/main" id="{85ACA0C6-E2E5-42A8-BABE-F8117CCDEB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8014" y="3260593"/>
              <a:ext cx="1943634" cy="342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84720" tIns="42360" rIns="84720" bIns="4236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defTabSz="847135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 b="1" dirty="0">
                  <a:solidFill>
                    <a:srgbClr val="2FA2B4"/>
                  </a:solidFill>
                  <a:latin typeface="Arial Rounded MT Bold" charset="0"/>
                  <a:ea typeface="Arial Rounded MT Bold" charset="0"/>
                  <a:cs typeface="Arial Rounded MT Bold" charset="0"/>
                </a:rPr>
                <a:t>mummy monster</a:t>
              </a: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E81F3F44-2591-4BB4-881B-9767CADCA09E}"/>
              </a:ext>
            </a:extLst>
          </p:cNvPr>
          <p:cNvGrpSpPr/>
          <p:nvPr/>
        </p:nvGrpSpPr>
        <p:grpSpPr>
          <a:xfrm>
            <a:off x="468798" y="7129595"/>
            <a:ext cx="5920936" cy="2375827"/>
            <a:chOff x="451516" y="3260593"/>
            <a:chExt cx="5920936" cy="2375827"/>
          </a:xfrm>
        </p:grpSpPr>
        <p:sp>
          <p:nvSpPr>
            <p:cNvPr id="46" name="Rectangle 3">
              <a:extLst>
                <a:ext uri="{FF2B5EF4-FFF2-40B4-BE49-F238E27FC236}">
                  <a16:creationId xmlns:a16="http://schemas.microsoft.com/office/drawing/2014/main" id="{745DAF46-B196-4D6D-94EB-04400EB76A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60289" y="5284618"/>
              <a:ext cx="1943634" cy="342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84720" tIns="42360" rIns="84720" bIns="4236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defTabSz="847135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 b="1" dirty="0">
                  <a:solidFill>
                    <a:srgbClr val="2FA2B4"/>
                  </a:solidFill>
                  <a:latin typeface="Arial Rounded MT Bold" charset="0"/>
                  <a:ea typeface="Arial Rounded MT Bold" charset="0"/>
                  <a:cs typeface="Arial Rounded MT Bold" charset="0"/>
                </a:rPr>
                <a:t>baby monster</a:t>
              </a:r>
            </a:p>
          </p:txBody>
        </p:sp>
        <p:sp>
          <p:nvSpPr>
            <p:cNvPr id="47" name="Rectangle: Rounded Corners 46">
              <a:extLst>
                <a:ext uri="{FF2B5EF4-FFF2-40B4-BE49-F238E27FC236}">
                  <a16:creationId xmlns:a16="http://schemas.microsoft.com/office/drawing/2014/main" id="{206027EA-868C-484E-8FA5-2E3F212C2B6E}"/>
                </a:ext>
              </a:extLst>
            </p:cNvPr>
            <p:cNvSpPr/>
            <p:nvPr/>
          </p:nvSpPr>
          <p:spPr>
            <a:xfrm>
              <a:off x="451516" y="3582526"/>
              <a:ext cx="5920936" cy="2053894"/>
            </a:xfrm>
            <a:prstGeom prst="roundRect">
              <a:avLst>
                <a:gd name="adj" fmla="val 8791"/>
              </a:avLst>
            </a:prstGeom>
            <a:noFill/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8" name="Rectangle 3">
              <a:extLst>
                <a:ext uri="{FF2B5EF4-FFF2-40B4-BE49-F238E27FC236}">
                  <a16:creationId xmlns:a16="http://schemas.microsoft.com/office/drawing/2014/main" id="{C95A0D28-3D60-4609-BEE6-9EC1EE27EE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9326" y="3260593"/>
              <a:ext cx="1817688" cy="342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84720" tIns="42360" rIns="84720" bIns="4236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defTabSz="847135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 b="1" dirty="0">
                  <a:solidFill>
                    <a:srgbClr val="2FA2B4"/>
                  </a:solidFill>
                  <a:latin typeface="Arial Rounded MT Bold" charset="0"/>
                  <a:ea typeface="Arial Rounded MT Bold" charset="0"/>
                  <a:cs typeface="Arial Rounded MT Bold" charset="0"/>
                </a:rPr>
                <a:t>daddy monster</a:t>
              </a:r>
            </a:p>
          </p:txBody>
        </p:sp>
        <p:sp>
          <p:nvSpPr>
            <p:cNvPr id="49" name="Rectangle 3">
              <a:extLst>
                <a:ext uri="{FF2B5EF4-FFF2-40B4-BE49-F238E27FC236}">
                  <a16:creationId xmlns:a16="http://schemas.microsoft.com/office/drawing/2014/main" id="{5F0026D6-A4EB-4792-96FE-A5368895AC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8014" y="3260593"/>
              <a:ext cx="1943634" cy="342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84720" tIns="42360" rIns="84720" bIns="4236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defTabSz="847135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 b="1" dirty="0">
                  <a:solidFill>
                    <a:srgbClr val="2FA2B4"/>
                  </a:solidFill>
                  <a:latin typeface="Arial Rounded MT Bold" charset="0"/>
                  <a:ea typeface="Arial Rounded MT Bold" charset="0"/>
                  <a:cs typeface="Arial Rounded MT Bold" charset="0"/>
                </a:rPr>
                <a:t>mummy monster</a:t>
              </a:r>
            </a:p>
          </p:txBody>
        </p:sp>
      </p:grpSp>
      <p:sp>
        <p:nvSpPr>
          <p:cNvPr id="52" name="Rectangle 3">
            <a:extLst>
              <a:ext uri="{FF2B5EF4-FFF2-40B4-BE49-F238E27FC236}">
                <a16:creationId xmlns:a16="http://schemas.microsoft.com/office/drawing/2014/main" id="{AB6DFD1D-70CA-45CB-B6EE-6272855AFF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5947" y="1387397"/>
            <a:ext cx="3446106" cy="435167"/>
          </a:xfrm>
          <a:prstGeom prst="roundRect">
            <a:avLst/>
          </a:prstGeom>
          <a:solidFill>
            <a:srgbClr val="2FA2B4"/>
          </a:solidFill>
          <a:ln w="12700">
            <a:solidFill>
              <a:srgbClr val="2FA2B4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t" anchorCtr="0" compatLnSpc="1">
            <a:prstTxWarp prst="textNoShape">
              <a:avLst/>
            </a:prstTxWarp>
            <a:spAutoFit/>
          </a:bodyPr>
          <a:lstStyle/>
          <a:p>
            <a:pPr algn="ctr"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>
                <a:solidFill>
                  <a:schemeClr val="bg1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Monster Breeding</a:t>
            </a:r>
          </a:p>
        </p:txBody>
      </p:sp>
    </p:spTree>
    <p:extLst>
      <p:ext uri="{BB962C8B-B14F-4D97-AF65-F5344CB8AC3E}">
        <p14:creationId xmlns:p14="http://schemas.microsoft.com/office/powerpoint/2010/main" val="4145788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4" name="Picture 20" descr="Alien, Monster, Figure">
            <a:extLst>
              <a:ext uri="{FF2B5EF4-FFF2-40B4-BE49-F238E27FC236}">
                <a16:creationId xmlns:a16="http://schemas.microsoft.com/office/drawing/2014/main" id="{F138467E-BBA7-49B6-83FB-DDEB09946C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009" y="2294080"/>
            <a:ext cx="1008828" cy="1074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Alien, Monster, Zombie, Creature, Horror, Fantasy, Red">
            <a:extLst>
              <a:ext uri="{FF2B5EF4-FFF2-40B4-BE49-F238E27FC236}">
                <a16:creationId xmlns:a16="http://schemas.microsoft.com/office/drawing/2014/main" id="{FBD308DC-43E3-4FF1-BAB8-EC3D291649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9785" y="2242827"/>
            <a:ext cx="908001" cy="1161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Rectangle 3">
            <a:extLst>
              <a:ext uri="{FF2B5EF4-FFF2-40B4-BE49-F238E27FC236}">
                <a16:creationId xmlns:a16="http://schemas.microsoft.com/office/drawing/2014/main" id="{60AECF7F-0954-43A4-A836-BD4EF09DB4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1904" y="5308494"/>
            <a:ext cx="1614192" cy="331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baby monster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B2353217-7C81-44AF-B843-688B30AC324A}"/>
              </a:ext>
            </a:extLst>
          </p:cNvPr>
          <p:cNvSpPr/>
          <p:nvPr/>
        </p:nvSpPr>
        <p:spPr>
          <a:xfrm>
            <a:off x="214769" y="3629604"/>
            <a:ext cx="6447287" cy="2034586"/>
          </a:xfrm>
          <a:prstGeom prst="roundRect">
            <a:avLst>
              <a:gd name="adj" fmla="val 8791"/>
            </a:avLst>
          </a:prstGeom>
          <a:noFill/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3">
            <a:extLst>
              <a:ext uri="{FF2B5EF4-FFF2-40B4-BE49-F238E27FC236}">
                <a16:creationId xmlns:a16="http://schemas.microsoft.com/office/drawing/2014/main" id="{25E843FE-F1D3-412E-9998-493BC62F5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357" y="3308527"/>
            <a:ext cx="1674132" cy="331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daddy monster</a:t>
            </a:r>
          </a:p>
        </p:txBody>
      </p:sp>
      <p:sp>
        <p:nvSpPr>
          <p:cNvPr id="26" name="Rectangle 3">
            <a:extLst>
              <a:ext uri="{FF2B5EF4-FFF2-40B4-BE49-F238E27FC236}">
                <a16:creationId xmlns:a16="http://schemas.microsoft.com/office/drawing/2014/main" id="{B3859E3E-7CB2-4654-9573-4F8433C124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2907" y="3308526"/>
            <a:ext cx="1881759" cy="331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mummy monster</a:t>
            </a:r>
          </a:p>
        </p:txBody>
      </p:sp>
      <p:pic>
        <p:nvPicPr>
          <p:cNvPr id="1038" name="Picture 14" descr="Monster, Hairy, Halloween, Creature, Skin, Beast">
            <a:extLst>
              <a:ext uri="{FF2B5EF4-FFF2-40B4-BE49-F238E27FC236}">
                <a16:creationId xmlns:a16="http://schemas.microsoft.com/office/drawing/2014/main" id="{00CF8CE9-BFD5-4915-AD0B-70BB90A65B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878" y="5948107"/>
            <a:ext cx="1096960" cy="1343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Monster, Violet, Happy">
            <a:extLst>
              <a:ext uri="{FF2B5EF4-FFF2-40B4-BE49-F238E27FC236}">
                <a16:creationId xmlns:a16="http://schemas.microsoft.com/office/drawing/2014/main" id="{2D1F9E58-2721-4B68-A7BE-CF711309BE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5685" y="6215371"/>
            <a:ext cx="790067" cy="1065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Rectangle 3">
            <a:extLst>
              <a:ext uri="{FF2B5EF4-FFF2-40B4-BE49-F238E27FC236}">
                <a16:creationId xmlns:a16="http://schemas.microsoft.com/office/drawing/2014/main" id="{494DBE1F-EC68-4C47-B675-0733A95964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1904" y="9274619"/>
            <a:ext cx="1614192" cy="331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baby monster</a:t>
            </a:r>
          </a:p>
        </p:txBody>
      </p:sp>
      <p:sp>
        <p:nvSpPr>
          <p:cNvPr id="37" name="Rectangle 3">
            <a:extLst>
              <a:ext uri="{FF2B5EF4-FFF2-40B4-BE49-F238E27FC236}">
                <a16:creationId xmlns:a16="http://schemas.microsoft.com/office/drawing/2014/main" id="{079B1ED2-A9F6-4C51-9D62-8B825C09C2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357" y="7228674"/>
            <a:ext cx="1674132" cy="331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daddy monster</a:t>
            </a:r>
          </a:p>
        </p:txBody>
      </p:sp>
      <p:sp>
        <p:nvSpPr>
          <p:cNvPr id="38" name="Rectangle 3">
            <a:extLst>
              <a:ext uri="{FF2B5EF4-FFF2-40B4-BE49-F238E27FC236}">
                <a16:creationId xmlns:a16="http://schemas.microsoft.com/office/drawing/2014/main" id="{959378E7-C600-4955-95CE-C3FA527789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7948" y="7215902"/>
            <a:ext cx="1805543" cy="331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mummy monster</a:t>
            </a:r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5B78CFAE-C921-4F57-AFC3-751A64E71CCC}"/>
              </a:ext>
            </a:extLst>
          </p:cNvPr>
          <p:cNvSpPr/>
          <p:nvPr/>
        </p:nvSpPr>
        <p:spPr>
          <a:xfrm>
            <a:off x="214768" y="7539997"/>
            <a:ext cx="6447287" cy="2034587"/>
          </a:xfrm>
          <a:prstGeom prst="roundRect">
            <a:avLst>
              <a:gd name="adj" fmla="val 8791"/>
            </a:avLst>
          </a:prstGeom>
          <a:noFill/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3">
            <a:extLst>
              <a:ext uri="{FF2B5EF4-FFF2-40B4-BE49-F238E27FC236}">
                <a16:creationId xmlns:a16="http://schemas.microsoft.com/office/drawing/2014/main" id="{BA21CE69-03EC-47C2-B670-A7090571E2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941" y="1521078"/>
            <a:ext cx="6366115" cy="639478"/>
          </a:xfrm>
          <a:prstGeom prst="roundRect">
            <a:avLst/>
          </a:prstGeom>
          <a:noFill/>
          <a:ln w="12700">
            <a:solidFill>
              <a:srgbClr val="2FA2B4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t" anchorCtr="0" compatLnSpc="1">
            <a:prstTxWarp prst="textNoShape">
              <a:avLst/>
            </a:prstTxWarp>
            <a:spAutoFit/>
          </a:bodyPr>
          <a:lstStyle/>
          <a:p>
            <a:pPr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Challenge: </a:t>
            </a:r>
            <a:r>
              <a:rPr lang="en-US" altLang="en-US" sz="16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read the descriptions and draw what you think the baby monster looks like.</a:t>
            </a:r>
          </a:p>
        </p:txBody>
      </p:sp>
      <p:sp>
        <p:nvSpPr>
          <p:cNvPr id="44" name="Rectangle 3">
            <a:extLst>
              <a:ext uri="{FF2B5EF4-FFF2-40B4-BE49-F238E27FC236}">
                <a16:creationId xmlns:a16="http://schemas.microsoft.com/office/drawing/2014/main" id="{A96BFB56-F461-4B53-90AD-4F5A8A6CE3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492" y="2319333"/>
            <a:ext cx="2088742" cy="1162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Baby has daddy’s shape, colour &amp; eyes.</a:t>
            </a:r>
          </a:p>
          <a:p>
            <a:pPr defTabSz="847135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400" dirty="0">
              <a:solidFill>
                <a:srgbClr val="2FA2B4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  <a:p>
            <a:pPr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Baby has mummy’s teeth, fur, &amp; legs.</a:t>
            </a:r>
          </a:p>
        </p:txBody>
      </p:sp>
      <p:sp>
        <p:nvSpPr>
          <p:cNvPr id="45" name="Rectangle 3">
            <a:extLst>
              <a:ext uri="{FF2B5EF4-FFF2-40B4-BE49-F238E27FC236}">
                <a16:creationId xmlns:a16="http://schemas.microsoft.com/office/drawing/2014/main" id="{6B3C3C28-96AE-4563-B5B7-C0B20DF4EC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8121" y="6265321"/>
            <a:ext cx="2088742" cy="1162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Baby has daddy’s horns, arms &amp; eyes.</a:t>
            </a:r>
          </a:p>
          <a:p>
            <a:pPr defTabSz="847135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400" dirty="0">
              <a:solidFill>
                <a:srgbClr val="2FA2B4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  <a:p>
            <a:pPr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Baby has mummy’s teeth, fur, &amp; colour.</a:t>
            </a:r>
          </a:p>
        </p:txBody>
      </p:sp>
    </p:spTree>
    <p:extLst>
      <p:ext uri="{BB962C8B-B14F-4D97-AF65-F5344CB8AC3E}">
        <p14:creationId xmlns:p14="http://schemas.microsoft.com/office/powerpoint/2010/main" val="41031485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175</TotalTime>
  <Words>108</Words>
  <Application>Microsoft Macintosh PowerPoint</Application>
  <PresentationFormat>A4 Paper (210x297 mm)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 Rounded MT Bold</vt:lpstr>
      <vt:lpstr>Calibri</vt:lpstr>
      <vt:lpstr>Calibri Light</vt:lpstr>
      <vt:lpstr>Cambria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Jean Debney</cp:lastModifiedBy>
  <cp:revision>29</cp:revision>
  <cp:lastPrinted>2018-07-05T14:21:37Z</cp:lastPrinted>
  <dcterms:created xsi:type="dcterms:W3CDTF">2016-06-12T08:53:59Z</dcterms:created>
  <dcterms:modified xsi:type="dcterms:W3CDTF">2021-12-26T14:30:12Z</dcterms:modified>
</cp:coreProperties>
</file>