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E3C"/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76AF2-78CF-4044-9266-CB44EBFB6B31}" v="3" dt="2023-08-08T08:52:59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6A776AF2-78CF-4044-9266-CB44EBFB6B31}"/>
    <pc:docChg chg="undo custSel addSld modSld">
      <pc:chgData name="Lydia Lane" userId="6cfbb8fb068cc2f0" providerId="LiveId" clId="{6A776AF2-78CF-4044-9266-CB44EBFB6B31}" dt="2023-08-08T08:54:02.065" v="173" actId="207"/>
      <pc:docMkLst>
        <pc:docMk/>
      </pc:docMkLst>
      <pc:sldChg chg="addSp delSp modSp mod">
        <pc:chgData name="Lydia Lane" userId="6cfbb8fb068cc2f0" providerId="LiveId" clId="{6A776AF2-78CF-4044-9266-CB44EBFB6B31}" dt="2023-08-08T08:52:47.099" v="124" actId="207"/>
        <pc:sldMkLst>
          <pc:docMk/>
          <pc:sldMk cId="1806815554" sldId="256"/>
        </pc:sldMkLst>
        <pc:spChg chg="add del mod">
          <ac:chgData name="Lydia Lane" userId="6cfbb8fb068cc2f0" providerId="LiveId" clId="{6A776AF2-78CF-4044-9266-CB44EBFB6B31}" dt="2023-08-08T08:52:36.694" v="122" actId="478"/>
          <ac:spMkLst>
            <pc:docMk/>
            <pc:sldMk cId="1806815554" sldId="256"/>
            <ac:spMk id="2" creationId="{27C6ED2D-D25C-6702-EF15-17DBCFE7B1DF}"/>
          </ac:spMkLst>
        </pc:spChg>
        <pc:spChg chg="add mod">
          <ac:chgData name="Lydia Lane" userId="6cfbb8fb068cc2f0" providerId="LiveId" clId="{6A776AF2-78CF-4044-9266-CB44EBFB6B31}" dt="2023-08-08T08:52:47.099" v="124" actId="207"/>
          <ac:spMkLst>
            <pc:docMk/>
            <pc:sldMk cId="1806815554" sldId="256"/>
            <ac:spMk id="3" creationId="{C2442F10-1D29-1A9C-7B27-7997EFF2E8AA}"/>
          </ac:spMkLst>
        </pc:spChg>
        <pc:spChg chg="mod">
          <ac:chgData name="Lydia Lane" userId="6cfbb8fb068cc2f0" providerId="LiveId" clId="{6A776AF2-78CF-4044-9266-CB44EBFB6B31}" dt="2023-08-08T08:50:56.084" v="70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6A776AF2-78CF-4044-9266-CB44EBFB6B31}" dt="2023-08-08T08:51:03.938" v="75" actId="20577"/>
          <ac:spMkLst>
            <pc:docMk/>
            <pc:sldMk cId="1806815554" sldId="256"/>
            <ac:spMk id="8" creationId="{71427613-AAA7-F84E-DD23-843EA47E92E4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10" creationId="{8B2D8539-787B-84BF-A54E-E62DA82C0D1C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11" creationId="{42E7150E-2407-300E-3BF0-F42F7C2B8A9C}"/>
          </ac:spMkLst>
        </pc:spChg>
        <pc:spChg chg="add mod">
          <ac:chgData name="Lydia Lane" userId="6cfbb8fb068cc2f0" providerId="LiveId" clId="{6A776AF2-78CF-4044-9266-CB44EBFB6B31}" dt="2023-08-08T08:52:40.497" v="123" actId="207"/>
          <ac:spMkLst>
            <pc:docMk/>
            <pc:sldMk cId="1806815554" sldId="256"/>
            <ac:spMk id="13" creationId="{7DF2B42B-6A20-FD2C-A4EA-446264602130}"/>
          </ac:spMkLst>
        </pc:spChg>
        <pc:spChg chg="add mod">
          <ac:chgData name="Lydia Lane" userId="6cfbb8fb068cc2f0" providerId="LiveId" clId="{6A776AF2-78CF-4044-9266-CB44EBFB6B31}" dt="2023-08-08T08:52:32.155" v="121" actId="207"/>
          <ac:spMkLst>
            <pc:docMk/>
            <pc:sldMk cId="1806815554" sldId="256"/>
            <ac:spMk id="14" creationId="{16C132F0-A430-A26E-8296-F578F5CB8058}"/>
          </ac:spMkLst>
        </pc:spChg>
        <pc:spChg chg="add mod">
          <ac:chgData name="Lydia Lane" userId="6cfbb8fb068cc2f0" providerId="LiveId" clId="{6A776AF2-78CF-4044-9266-CB44EBFB6B31}" dt="2023-08-08T08:52:09.271" v="116" actId="207"/>
          <ac:spMkLst>
            <pc:docMk/>
            <pc:sldMk cId="1806815554" sldId="256"/>
            <ac:spMk id="15" creationId="{10277A92-6F49-D7BB-851F-095A174C29CB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19" creationId="{1BE0528C-9686-7FF1-9BC5-556EBD06CB8C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0" creationId="{20000B93-EB40-07A2-A209-DE3CB5889F21}"/>
          </ac:spMkLst>
        </pc:spChg>
        <pc:spChg chg="mod">
          <ac:chgData name="Lydia Lane" userId="6cfbb8fb068cc2f0" providerId="LiveId" clId="{6A776AF2-78CF-4044-9266-CB44EBFB6B31}" dt="2023-08-08T08:52:27.773" v="120" actId="207"/>
          <ac:spMkLst>
            <pc:docMk/>
            <pc:sldMk cId="1806815554" sldId="256"/>
            <ac:spMk id="21" creationId="{3484E56B-F511-29D0-D2D2-603EFD4D380B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2" creationId="{DCF346AF-1CEA-E96C-D2A2-CF6C154A2923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3" creationId="{8EDE99E3-0A2F-DE62-6C18-AE3993520F44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4" creationId="{26E7F02B-92A2-F157-6A4A-57D8612DD665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5" creationId="{FEA5B25D-6F68-726A-6805-98A1BFD3A93C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6" creationId="{9CD812A8-536A-3FCB-F643-90B70005BAE8}"/>
          </ac:spMkLst>
        </pc:spChg>
        <pc:spChg chg="mod">
          <ac:chgData name="Lydia Lane" userId="6cfbb8fb068cc2f0" providerId="LiveId" clId="{6A776AF2-78CF-4044-9266-CB44EBFB6B31}" dt="2023-08-08T08:51:26.422" v="77"/>
          <ac:spMkLst>
            <pc:docMk/>
            <pc:sldMk cId="1806815554" sldId="256"/>
            <ac:spMk id="27" creationId="{BC22410F-B01E-FF1C-BA7D-FA4BBBA0AAE4}"/>
          </ac:spMkLst>
        </pc:spChg>
        <pc:spChg chg="mod">
          <ac:chgData name="Lydia Lane" userId="6cfbb8fb068cc2f0" providerId="LiveId" clId="{6A776AF2-78CF-4044-9266-CB44EBFB6B31}" dt="2023-08-08T08:52:24.409" v="119" actId="207"/>
          <ac:spMkLst>
            <pc:docMk/>
            <pc:sldMk cId="1806815554" sldId="256"/>
            <ac:spMk id="28" creationId="{80523941-D7D8-0026-9932-1FE6135D8308}"/>
          </ac:spMkLst>
        </pc:spChg>
        <pc:spChg chg="mod">
          <ac:chgData name="Lydia Lane" userId="6cfbb8fb068cc2f0" providerId="LiveId" clId="{6A776AF2-78CF-4044-9266-CB44EBFB6B31}" dt="2023-08-08T08:52:22.482" v="118" actId="207"/>
          <ac:spMkLst>
            <pc:docMk/>
            <pc:sldMk cId="1806815554" sldId="256"/>
            <ac:spMk id="29" creationId="{40CBB356-1199-9054-04E7-7F41A01ED0D9}"/>
          </ac:spMkLst>
        </pc:spChg>
        <pc:grpChg chg="add mod">
          <ac:chgData name="Lydia Lane" userId="6cfbb8fb068cc2f0" providerId="LiveId" clId="{6A776AF2-78CF-4044-9266-CB44EBFB6B31}" dt="2023-08-08T08:51:26.422" v="77"/>
          <ac:grpSpMkLst>
            <pc:docMk/>
            <pc:sldMk cId="1806815554" sldId="256"/>
            <ac:grpSpMk id="9" creationId="{B8AF4DCF-BE40-54A4-BE3C-14C315FD9E60}"/>
          </ac:grpSpMkLst>
        </pc:grpChg>
        <pc:grpChg chg="add mod">
          <ac:chgData name="Lydia Lane" userId="6cfbb8fb068cc2f0" providerId="LiveId" clId="{6A776AF2-78CF-4044-9266-CB44EBFB6B31}" dt="2023-08-08T08:51:26.422" v="77"/>
          <ac:grpSpMkLst>
            <pc:docMk/>
            <pc:sldMk cId="1806815554" sldId="256"/>
            <ac:grpSpMk id="16" creationId="{B1C6DE0A-C46E-C434-66AD-D6BC788949E9}"/>
          </ac:grpSpMkLst>
        </pc:grpChg>
        <pc:graphicFrameChg chg="add mod">
          <ac:chgData name="Lydia Lane" userId="6cfbb8fb068cc2f0" providerId="LiveId" clId="{6A776AF2-78CF-4044-9266-CB44EBFB6B31}" dt="2023-08-08T08:52:19.630" v="117" actId="207"/>
          <ac:graphicFrameMkLst>
            <pc:docMk/>
            <pc:sldMk cId="1806815554" sldId="256"/>
            <ac:graphicFrameMk id="30" creationId="{012D9E47-1275-B822-5BAB-0A6E7862C6A9}"/>
          </ac:graphicFrameMkLst>
        </pc:graphicFrameChg>
        <pc:picChg chg="mod">
          <ac:chgData name="Lydia Lane" userId="6cfbb8fb068cc2f0" providerId="LiveId" clId="{6A776AF2-78CF-4044-9266-CB44EBFB6B31}" dt="2023-08-08T08:51:26.422" v="77"/>
          <ac:picMkLst>
            <pc:docMk/>
            <pc:sldMk cId="1806815554" sldId="256"/>
            <ac:picMk id="12" creationId="{7BEF7912-A510-7EE2-E1DA-F102167DA1E3}"/>
          </ac:picMkLst>
        </pc:picChg>
        <pc:cxnChg chg="mod">
          <ac:chgData name="Lydia Lane" userId="6cfbb8fb068cc2f0" providerId="LiveId" clId="{6A776AF2-78CF-4044-9266-CB44EBFB6B31}" dt="2023-08-08T08:51:26.422" v="77"/>
          <ac:cxnSpMkLst>
            <pc:docMk/>
            <pc:sldMk cId="1806815554" sldId="256"/>
            <ac:cxnSpMk id="17" creationId="{DB959F13-B496-F785-6E6E-7BA183AA2B56}"/>
          </ac:cxnSpMkLst>
        </pc:cxnChg>
        <pc:cxnChg chg="mod">
          <ac:chgData name="Lydia Lane" userId="6cfbb8fb068cc2f0" providerId="LiveId" clId="{6A776AF2-78CF-4044-9266-CB44EBFB6B31}" dt="2023-08-08T08:51:26.422" v="77"/>
          <ac:cxnSpMkLst>
            <pc:docMk/>
            <pc:sldMk cId="1806815554" sldId="256"/>
            <ac:cxnSpMk id="18" creationId="{A1848719-AFF9-C078-B80B-41C556356DC1}"/>
          </ac:cxnSpMkLst>
        </pc:cxnChg>
      </pc:sldChg>
      <pc:sldChg chg="addSp delSp modSp add mod">
        <pc:chgData name="Lydia Lane" userId="6cfbb8fb068cc2f0" providerId="LiveId" clId="{6A776AF2-78CF-4044-9266-CB44EBFB6B31}" dt="2023-08-08T08:54:02.065" v="173" actId="207"/>
        <pc:sldMkLst>
          <pc:docMk/>
          <pc:sldMk cId="3900823108" sldId="257"/>
        </pc:sldMkLst>
        <pc:spChg chg="add del mod">
          <ac:chgData name="Lydia Lane" userId="6cfbb8fb068cc2f0" providerId="LiveId" clId="{6A776AF2-78CF-4044-9266-CB44EBFB6B31}" dt="2023-08-08T08:54:02.065" v="173" actId="207"/>
          <ac:spMkLst>
            <pc:docMk/>
            <pc:sldMk cId="3900823108" sldId="257"/>
            <ac:spMk id="2" creationId="{8DD497F2-91BD-951D-78C6-A6375CCD3B90}"/>
          </ac:spMkLst>
        </pc:spChg>
        <pc:spChg chg="add del mod">
          <ac:chgData name="Lydia Lane" userId="6cfbb8fb068cc2f0" providerId="LiveId" clId="{6A776AF2-78CF-4044-9266-CB44EBFB6B31}" dt="2023-08-08T08:53:06.294" v="128" actId="478"/>
          <ac:spMkLst>
            <pc:docMk/>
            <pc:sldMk cId="3900823108" sldId="257"/>
            <ac:spMk id="3" creationId="{FCDA8D7F-DB3F-384A-054C-FAD4BD8585C4}"/>
          </ac:spMkLst>
        </pc:spChg>
        <pc:spChg chg="add del mod">
          <ac:chgData name="Lydia Lane" userId="6cfbb8fb068cc2f0" providerId="LiveId" clId="{6A776AF2-78CF-4044-9266-CB44EBFB6B31}" dt="2023-08-08T08:53:34.899" v="145" actId="478"/>
          <ac:spMkLst>
            <pc:docMk/>
            <pc:sldMk cId="3900823108" sldId="257"/>
            <ac:spMk id="9" creationId="{7CA5BD02-3066-6E8B-F114-55FE8D1EDC6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Attitudes towards recycling</a:t>
            </a:r>
          </a:p>
        </c:rich>
      </c:tx>
      <c:layout>
        <c:manualLayout>
          <c:xMode val="edge"/>
          <c:yMode val="edge"/>
          <c:x val="0.16290612820630149"/>
          <c:y val="5.15428980988787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number of students</c:v>
                </c:pt>
              </c:strCache>
            </c:strRef>
          </c:tx>
          <c:dPt>
            <c:idx val="0"/>
            <c:bubble3D val="0"/>
            <c:spPr>
              <a:solidFill>
                <a:srgbClr val="16ADB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8A2-47F7-9754-C8C0D1C14C2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8A2-47F7-9754-C8C0D1C14C24}"/>
              </c:ext>
            </c:extLst>
          </c:dPt>
          <c:dPt>
            <c:idx val="2"/>
            <c:bubble3D val="0"/>
            <c:spPr>
              <a:solidFill>
                <a:srgbClr val="A054B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8A2-47F7-9754-C8C0D1C14C24}"/>
              </c:ext>
            </c:extLst>
          </c:dPt>
          <c:dPt>
            <c:idx val="3"/>
            <c:bubble3D val="0"/>
            <c:spPr>
              <a:solidFill>
                <a:srgbClr val="FF6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8A2-47F7-9754-C8C0D1C14C24}"/>
              </c:ext>
            </c:extLst>
          </c:dPt>
          <c:dLbls>
            <c:dLbl>
              <c:idx val="0"/>
              <c:layout>
                <c:manualLayout>
                  <c:x val="6.3164860547146621E-3"/>
                  <c:y val="9.79315063878695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914E54-3E50-4537-956F-4902F20296E4}" type="CATEGORYNAME">
                      <a:rPr lang="en-GB">
                        <a:solidFill>
                          <a:srgbClr val="16ADBF"/>
                        </a:solidFill>
                      </a:rPr>
                      <a:pPr>
                        <a:defRPr/>
                      </a:pPr>
                      <a:t>[CATEGORY NAME]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21796384312522"/>
                      <c:h val="0.204187393743503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A2-47F7-9754-C8C0D1C14C24}"/>
                </c:ext>
              </c:extLst>
            </c:dLbl>
            <c:dLbl>
              <c:idx val="1"/>
              <c:layout>
                <c:manualLayout>
                  <c:x val="-0.10108864542030825"/>
                  <c:y val="-2.26082573346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A2-47F7-9754-C8C0D1C14C24}"/>
                </c:ext>
              </c:extLst>
            </c:dLbl>
            <c:dLbl>
              <c:idx val="2"/>
              <c:layout>
                <c:manualLayout>
                  <c:x val="2.7292118581241767E-2"/>
                  <c:y val="4.36159938328575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B82F3E-E801-4584-8F4A-626B40BDEB4E}" type="CATEGORYNAME">
                      <a:rPr lang="en-GB">
                        <a:solidFill>
                          <a:srgbClr val="A054B5"/>
                        </a:solidFill>
                      </a:rPr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97615007072614"/>
                      <c:h val="0.229427585677892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8A2-47F7-9754-C8C0D1C14C24}"/>
                </c:ext>
              </c:extLst>
            </c:dLbl>
            <c:dLbl>
              <c:idx val="3"/>
              <c:layout>
                <c:manualLayout>
                  <c:x val="3.1583051987195106E-3"/>
                  <c:y val="1.03085796197757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0864066-E99D-476D-81A9-38ACF08CF406}" type="CATEGORYNAME">
                      <a:rPr lang="en-US">
                        <a:solidFill>
                          <a:srgbClr val="FF6600"/>
                        </a:solidFill>
                      </a:rPr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8A2-47F7-9754-C8C0D1C14C2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Sheet1!$A$4:$A$7</c:f>
              <c:strCache>
                <c:ptCount val="4"/>
                <c:pt idx="0">
                  <c:v>I recycle much more now</c:v>
                </c:pt>
                <c:pt idx="1">
                  <c:v>I recycle a bit more now</c:v>
                </c:pt>
                <c:pt idx="2">
                  <c:v>The amount I recycle has not changed</c:v>
                </c:pt>
                <c:pt idx="3">
                  <c:v>I never recycle </c:v>
                </c:pt>
              </c:strCache>
            </c:strRef>
          </c:cat>
          <c:val>
            <c:numRef>
              <c:f>Sheet1!$B$4:$B$7</c:f>
              <c:numCache>
                <c:formatCode>General</c:formatCode>
                <c:ptCount val="4"/>
                <c:pt idx="0">
                  <c:v>50</c:v>
                </c:pt>
                <c:pt idx="1">
                  <c:v>80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A2-47F7-9754-C8C0D1C14C2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Discuss renewable and non-renewable natural resources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KS3-17-06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2442F10-1D29-1A9C-7B27-7997EFF2E8AA}"/>
              </a:ext>
            </a:extLst>
          </p:cNvPr>
          <p:cNvSpPr/>
          <p:nvPr/>
        </p:nvSpPr>
        <p:spPr>
          <a:xfrm>
            <a:off x="1001055" y="1510007"/>
            <a:ext cx="6524625" cy="37457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Work together to create a recycling campaign in your school </a:t>
            </a:r>
          </a:p>
          <a:p>
            <a:endParaRPr lang="en-US" sz="14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8AF4DCF-BE40-54A4-BE3C-14C315FD9E60}"/>
              </a:ext>
            </a:extLst>
          </p:cNvPr>
          <p:cNvGrpSpPr/>
          <p:nvPr/>
        </p:nvGrpSpPr>
        <p:grpSpPr>
          <a:xfrm rot="420787">
            <a:off x="4968973" y="2203910"/>
            <a:ext cx="1390267" cy="1772356"/>
            <a:chOff x="-3532978" y="1802673"/>
            <a:chExt cx="2318132" cy="332086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B2D8539-787B-84BF-A54E-E62DA82C0D1C}"/>
                </a:ext>
              </a:extLst>
            </p:cNvPr>
            <p:cNvSpPr/>
            <p:nvPr/>
          </p:nvSpPr>
          <p:spPr>
            <a:xfrm>
              <a:off x="-3513908" y="1802673"/>
              <a:ext cx="2299062" cy="3320867"/>
            </a:xfrm>
            <a:prstGeom prst="rect">
              <a:avLst/>
            </a:prstGeom>
            <a:solidFill>
              <a:schemeClr val="accent6">
                <a:lumMod val="75000"/>
                <a:alpha val="7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2E7150E-2407-300E-3BF0-F42F7C2B8A9C}"/>
                </a:ext>
              </a:extLst>
            </p:cNvPr>
            <p:cNvSpPr txBox="1"/>
            <p:nvPr/>
          </p:nvSpPr>
          <p:spPr>
            <a:xfrm flipH="1">
              <a:off x="-3532978" y="1899366"/>
              <a:ext cx="2190534" cy="1787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5"/>
                  </a:solidFill>
                  <a:highlight>
                    <a:srgbClr val="000000"/>
                  </a:highlight>
                  <a:latin typeface="Eras Demi ITC" panose="020B0805030504020804" pitchFamily="34" charset="0"/>
                </a:rPr>
                <a:t>REFUSE REDUCE REUSE RECYCLE!</a:t>
              </a:r>
            </a:p>
          </p:txBody>
        </p:sp>
        <p:pic>
          <p:nvPicPr>
            <p:cNvPr id="12" name="Picture 11" descr="A picture containing bin, container, sitting, traffic&#10;&#10;Description automatically generated">
              <a:extLst>
                <a:ext uri="{FF2B5EF4-FFF2-40B4-BE49-F238E27FC236}">
                  <a16:creationId xmlns:a16="http://schemas.microsoft.com/office/drawing/2014/main" id="{7BEF7912-A510-7EE2-E1DA-F102167DA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2750729" y="3713262"/>
              <a:ext cx="817154" cy="1342692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7DF2B42B-6A20-FD2C-A4EA-446264602130}"/>
              </a:ext>
            </a:extLst>
          </p:cNvPr>
          <p:cNvSpPr/>
          <p:nvPr/>
        </p:nvSpPr>
        <p:spPr>
          <a:xfrm>
            <a:off x="113107" y="1953346"/>
            <a:ext cx="448289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Ideas: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Place posters around your school reminding people to recycle, or reduce their waste etc.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Host an event to raise money for better recycling facilities in your school.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Place recycling information posters on bins which clearly show what can and cannot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be recycled.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Host a swap shop day where you ask students to bring in good quality unwanted, but unwanted, items which they can swap for another donated item.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C132F0-A430-A26E-8296-F578F5CB8058}"/>
              </a:ext>
            </a:extLst>
          </p:cNvPr>
          <p:cNvSpPr/>
          <p:nvPr/>
        </p:nvSpPr>
        <p:spPr>
          <a:xfrm>
            <a:off x="160109" y="4044262"/>
            <a:ext cx="6537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Data: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You may also want to collect data to find out if your campaign was successful.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Did the amount of waste being recycled increase?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Were people recycling correctly more often?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Have your fellow students' attitudes towards recycling changed due to the campaign? 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Remember you may need to collect data before your campaign to have something to compare it against. Here is what your data may look like:  </a:t>
            </a:r>
          </a:p>
          <a:p>
            <a:endParaRPr lang="en-US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277A92-6F49-D7BB-851F-095A174C29CB}"/>
              </a:ext>
            </a:extLst>
          </p:cNvPr>
          <p:cNvSpPr/>
          <p:nvPr/>
        </p:nvSpPr>
        <p:spPr>
          <a:xfrm>
            <a:off x="113107" y="8705284"/>
            <a:ext cx="6591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Things to check: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Investigate what recycling facilities your school already has.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Research what materials can be recycled in your area, as these vary from place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to place.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C6DE0A-C46E-C434-66AD-D6BC788949E9}"/>
              </a:ext>
            </a:extLst>
          </p:cNvPr>
          <p:cNvGrpSpPr/>
          <p:nvPr/>
        </p:nvGrpSpPr>
        <p:grpSpPr>
          <a:xfrm>
            <a:off x="286347" y="5712597"/>
            <a:ext cx="2788156" cy="3060381"/>
            <a:chOff x="-6078775" y="1755923"/>
            <a:chExt cx="4855221" cy="4358101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B959F13-B496-F785-6E6E-7BA183AA2B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5251269" y="1927860"/>
              <a:ext cx="54429" cy="36000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1848719-AFF9-C078-B80B-41C556356D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5251269" y="5527931"/>
              <a:ext cx="402771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BE0528C-9686-7FF1-9BC5-556EBD06CB8C}"/>
                </a:ext>
              </a:extLst>
            </p:cNvPr>
            <p:cNvSpPr/>
            <p:nvPr/>
          </p:nvSpPr>
          <p:spPr>
            <a:xfrm>
              <a:off x="-4766804" y="3413764"/>
              <a:ext cx="1017828" cy="2114167"/>
            </a:xfrm>
            <a:prstGeom prst="rect">
              <a:avLst/>
            </a:prstGeom>
            <a:solidFill>
              <a:srgbClr val="A054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0000B93-EB40-07A2-A209-DE3CB5889F21}"/>
                </a:ext>
              </a:extLst>
            </p:cNvPr>
            <p:cNvSpPr/>
            <p:nvPr/>
          </p:nvSpPr>
          <p:spPr>
            <a:xfrm>
              <a:off x="-3104510" y="2458978"/>
              <a:ext cx="1017828" cy="3068953"/>
            </a:xfrm>
            <a:prstGeom prst="rect">
              <a:avLst/>
            </a:prstGeom>
            <a:solidFill>
              <a:srgbClr val="A054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484E56B-F511-29D0-D2D2-603EFD4D380B}"/>
                </a:ext>
              </a:extLst>
            </p:cNvPr>
            <p:cNvSpPr txBox="1"/>
            <p:nvPr/>
          </p:nvSpPr>
          <p:spPr>
            <a:xfrm rot="16200000">
              <a:off x="-7207778" y="3475763"/>
              <a:ext cx="2713568" cy="45556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Waste recycled (tonnes)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CF346AF-1CEA-E96C-D2A2-CF6C154A2923}"/>
                </a:ext>
              </a:extLst>
            </p:cNvPr>
            <p:cNvSpPr txBox="1"/>
            <p:nvPr/>
          </p:nvSpPr>
          <p:spPr>
            <a:xfrm rot="16200000">
              <a:off x="-5720124" y="4691898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EDE99E3-0A2F-DE62-6C18-AE3993520F44}"/>
                </a:ext>
              </a:extLst>
            </p:cNvPr>
            <p:cNvSpPr txBox="1"/>
            <p:nvPr/>
          </p:nvSpPr>
          <p:spPr>
            <a:xfrm rot="16200000">
              <a:off x="-5725741" y="3990592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10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E7F02B-92A2-F157-6A4A-57D8612DD665}"/>
                </a:ext>
              </a:extLst>
            </p:cNvPr>
            <p:cNvSpPr txBox="1"/>
            <p:nvPr/>
          </p:nvSpPr>
          <p:spPr>
            <a:xfrm rot="16200000">
              <a:off x="-5720124" y="5397131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EA5B25D-6F68-726A-6805-98A1BFD3A93C}"/>
                </a:ext>
              </a:extLst>
            </p:cNvPr>
            <p:cNvSpPr txBox="1"/>
            <p:nvPr/>
          </p:nvSpPr>
          <p:spPr>
            <a:xfrm rot="16200000">
              <a:off x="-5725741" y="3285360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15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D812A8-536A-3FCB-F643-90B70005BAE8}"/>
                </a:ext>
              </a:extLst>
            </p:cNvPr>
            <p:cNvSpPr txBox="1"/>
            <p:nvPr/>
          </p:nvSpPr>
          <p:spPr>
            <a:xfrm rot="16200000">
              <a:off x="-5725741" y="2580128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20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C22410F-B01E-FF1C-BA7D-FA4BBBA0AAE4}"/>
                </a:ext>
              </a:extLst>
            </p:cNvPr>
            <p:cNvSpPr txBox="1"/>
            <p:nvPr/>
          </p:nvSpPr>
          <p:spPr>
            <a:xfrm rot="16200000">
              <a:off x="-5719094" y="1877073"/>
              <a:ext cx="503899" cy="261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latin typeface="Arial Rounded MT Bold" panose="020F0704030504030204" pitchFamily="34" charset="0"/>
                </a:rPr>
                <a:t>25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0523941-D7D8-0026-9932-1FE6135D8308}"/>
                </a:ext>
              </a:extLst>
            </p:cNvPr>
            <p:cNvSpPr txBox="1"/>
            <p:nvPr/>
          </p:nvSpPr>
          <p:spPr>
            <a:xfrm>
              <a:off x="-4963228" y="5506118"/>
              <a:ext cx="1410673" cy="37254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February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0CBB356-1199-9054-04E7-7F41A01ED0D9}"/>
                </a:ext>
              </a:extLst>
            </p:cNvPr>
            <p:cNvSpPr txBox="1"/>
            <p:nvPr/>
          </p:nvSpPr>
          <p:spPr>
            <a:xfrm>
              <a:off x="-3815519" y="5500424"/>
              <a:ext cx="2541231" cy="6136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March </a:t>
              </a:r>
              <a:br>
                <a:rPr lang="en-GB" sz="11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</a:br>
              <a:r>
                <a:rPr lang="en-GB" sz="11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(campaign month)</a:t>
              </a:r>
            </a:p>
          </p:txBody>
        </p:sp>
      </p:grp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012D9E47-1275-B822-5BAB-0A6E7862C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901380"/>
              </p:ext>
            </p:extLst>
          </p:nvPr>
        </p:nvGraphicFramePr>
        <p:xfrm>
          <a:off x="2938592" y="6093567"/>
          <a:ext cx="4021144" cy="246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2525E7-E8F1-0B96-876C-6916AD8027DD}"/>
              </a:ext>
            </a:extLst>
          </p:cNvPr>
          <p:cNvSpPr/>
          <p:nvPr/>
        </p:nvSpPr>
        <p:spPr>
          <a:xfrm>
            <a:off x="166687" y="1475040"/>
            <a:ext cx="6537782" cy="365944"/>
          </a:xfrm>
          <a:prstGeom prst="roundRect">
            <a:avLst/>
          </a:prstGeom>
          <a:noFill/>
          <a:ln w="28575">
            <a:solidFill>
              <a:srgbClr val="130E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Discuss renewable and non-renewable natural resources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D497F2-91BD-951D-78C6-A6375CCD3B90}"/>
              </a:ext>
            </a:extLst>
          </p:cNvPr>
          <p:cNvSpPr txBox="1"/>
          <p:nvPr/>
        </p:nvSpPr>
        <p:spPr>
          <a:xfrm>
            <a:off x="94801" y="1491433"/>
            <a:ext cx="660966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Evaluation - To help evaluate the success of your campaign, answer the following questions.</a:t>
            </a: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What did you do for your campaign?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What do you think had the greatest impact and why?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What do you think had the least impact and why?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Did you notice your fellow students talking more about recycling during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the campaign?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Have your own attitudes towards recycling changed?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Do you think this campaign has made a difference? Explain why.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Is there anything you would do differently next time? (For example, would you run part of your campaign differently? Would you add in something extra?)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CHALLENGE - Produce a presentation that you could give to the headteacher or school governors about your recycling campaign.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2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</TotalTime>
  <Words>406</Words>
  <Application>Microsoft Office PowerPoint</Application>
  <PresentationFormat>A4 Paper (210x297 mm)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Eras Demi ITC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2023-09-07T13:51:38Z</dcterms:modified>
</cp:coreProperties>
</file>