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2" r:id="rId2"/>
    <p:sldId id="28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D4D6"/>
    <a:srgbClr val="009193"/>
    <a:srgbClr val="3DA8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C9FDE3-FBB0-4FD4-9068-9972A5B4B63E}" v="8" dt="2022-08-11T19:58:06.4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19"/>
  </p:normalViewPr>
  <p:slideViewPr>
    <p:cSldViewPr snapToGrid="0" snapToObjects="1">
      <p:cViewPr>
        <p:scale>
          <a:sx n="90" d="100"/>
          <a:sy n="90" d="100"/>
        </p:scale>
        <p:origin x="37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78218-C404-1548-B4CF-EEEC94AAB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441EAC-DC2A-9341-910B-7EA975B987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3EEE4A-4248-6D49-88F7-07593B87A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0ABFD-4748-E24C-B4AB-D1051ACAC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F10B11-E285-FC47-B1BB-29A6DE86F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790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48673-DEF7-AA46-8F00-FBD83A827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DC95CD-45BA-D74D-B6F0-E8AF9FA30E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4D6398-E703-6C46-BE90-CCC3BFFBF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6BFAC-8C57-7142-BCEB-6411BA2F7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5D9BB0-9086-2949-9C36-D4745AF12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646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9F1305-10B3-014D-9B39-9C7A84122B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4499D7-8725-484E-9102-5EAA613D05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F70A78-152E-5548-8D5E-435B8880C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D636E-7B15-AA40-B8D4-DB0A2D16D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390EA-C5BA-9941-8270-9B1DE91E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379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95A8F-62D0-7643-90E2-968550E3B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5ADF8-6D18-4242-81F9-6A3C973E9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9DA03-47D1-1646-9FC2-292E611F1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CAF061-2615-4949-A530-D820BE331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5E887A-2779-F642-A9D7-A1E376706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269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B5673-7362-5347-BF94-E52964F42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918531-C107-CC4A-817A-66FD428F9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AEEB1D-56DA-9E49-A282-4491B5601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442B4D-C372-A34F-8D8C-D74689FC2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1CD65-826C-E24B-A2D5-712ECF15D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299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EAD6A-7BB0-6E4F-868E-9AA1729A6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E24EC-E1BB-8A40-B2EB-6E2D04B479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FBA1E3-794E-864E-932B-8A73C74DB4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FEA07A-9878-3347-B2F6-6DE2F3F0F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D63FDD-D15E-4F42-93B3-8CABB90AC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E7593A-F7BE-C845-AA84-0B5BD649D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245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BC7D8-830A-0447-B9AF-C03E8DF50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AE5EF3-FB7E-A34A-B31C-90D7154C0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8FC337-8A6E-884D-8CF0-4000357A0D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B40649-3A8C-CF40-96D1-DF2CD72B24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6164FC-A887-694F-96E4-ED7ADE1D32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20FA39-14F7-C74A-881D-00EF017E0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31A8EB-2027-A54C-9FD6-BABEB5571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62FE0F-2DB9-FB4F-9E61-3A49C093D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973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43354-D863-A649-8C7D-5CB1FF4F3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1A6894-46E5-D648-BE70-F971EDB03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F4DF9E-DB38-0649-B481-E941B8498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57FEC7-FF6D-F346-AFB5-D5E127686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58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92365F-A78B-0144-9B6B-571AAD5DE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5864B0-82A3-5F4F-A9BF-C4D3AE932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FBF91E-7BD8-B143-BF11-525656002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126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7A443-1D5A-9A42-9BB6-A1BDF8EE4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D7E6A-468D-234C-BEF8-137F6D31F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866172-8C3E-D74B-8DEA-0186599AE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A438BD-E672-2044-8E47-985860C7D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4F5300-361D-6141-BF1E-BCD6D3DEE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C133C8-80F7-E743-95E6-4106B7996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591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57775-D903-8648-B4A5-D7C9821DF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443C7F-C7ED-4A49-A39D-8A8ED6F75F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582F65-2FF0-544D-9976-8C426A893E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81CF78-5C14-1B43-92C9-8F7B6E9A8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DCF17F-14F6-8F4B-B2EB-56CCA3A09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329C5E-6FAA-EB4A-8AB3-7E29ED78E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845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7AC7C0-3C12-EE4A-9CA4-F655F0E26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DC4A03-A56D-AC4D-854A-B5FA754ADD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C2409-CE3D-DE47-9544-4E10E5ED4B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8EFDD-3FC4-AB42-96AB-B5E7917DE6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F9F048-C6E6-C345-852F-09E0D4FCCD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600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Task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0616782"/>
              </p:ext>
            </p:extLst>
          </p:nvPr>
        </p:nvGraphicFramePr>
        <p:xfrm>
          <a:off x="705548" y="1775768"/>
          <a:ext cx="10788112" cy="4364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465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6059897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047750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31849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1600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b="0" dirty="0">
                          <a:latin typeface="Arial Rounded MT Bold" panose="020F0704030504030204" pitchFamily="34" charset="0"/>
                        </a:rPr>
                        <a:t>Task</a:t>
                      </a:r>
                    </a:p>
                    <a:p>
                      <a:pPr algn="ctr"/>
                      <a:endParaRPr lang="en-US" sz="160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Plan a presentation, talk or lecture to give your school, class or year group, promoting different ways to get to school and to travel.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851496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Developing skills</a:t>
                      </a: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</a:rPr>
                        <a:t>Present reasoned explanations, including explaining data in relation to predictions and hypotheses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194617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Think about…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Take a survey of a sample size of people of your choice, asking them how they usually get to school.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8" y="6445517"/>
            <a:ext cx="4206601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i="0" dirty="0">
                <a:solidFill>
                  <a:schemeClr val="bg1"/>
                </a:solidFill>
                <a:effectLst/>
                <a:latin typeface="Arial Rounded MT Bold" panose="020F0704030504030204" pitchFamily="34" charset="0"/>
              </a:rPr>
              <a:t>COP26S-01_04</a:t>
            </a:r>
            <a:endParaRPr lang="en-GB" sz="9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r>
              <a:rPr lang="en-GB" sz="9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Explore how to speed up the switch to electric vehicles and renewables  </a:t>
            </a:r>
            <a:endParaRPr lang="en-GB" sz="900" i="0" dirty="0">
              <a:solidFill>
                <a:schemeClr val="bg1"/>
              </a:solidFill>
              <a:effectLst/>
              <a:latin typeface="Arial Rounded MT Bold" panose="020F0704030504030204" pitchFamily="34" charset="0"/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GB" sz="1000" dirty="0">
              <a:solidFill>
                <a:schemeClr val="bg1"/>
              </a:solidFill>
            </a:endParaRPr>
          </a:p>
        </p:txBody>
      </p:sp>
      <p:pic>
        <p:nvPicPr>
          <p:cNvPr id="1026" name="Picture 2" descr="Inside My Brain | Finite vs. infinite resources - Inside My Brain">
            <a:extLst>
              <a:ext uri="{FF2B5EF4-FFF2-40B4-BE49-F238E27FC236}">
                <a16:creationId xmlns:a16="http://schemas.microsoft.com/office/drawing/2014/main" id="{DEB2568B-250E-3D44-99B9-1CD67E7159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11" r="18839"/>
          <a:stretch/>
        </p:blipFill>
        <p:spPr bwMode="auto">
          <a:xfrm>
            <a:off x="8457093" y="1766811"/>
            <a:ext cx="3036567" cy="438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6705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AFBDED-98C5-2C5B-06E2-F823EE3F2F2B}"/>
              </a:ext>
            </a:extLst>
          </p:cNvPr>
          <p:cNvSpPr/>
          <p:nvPr/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872173-38E3-D1B4-AE00-336DCEF6807F}"/>
              </a:ext>
            </a:extLst>
          </p:cNvPr>
          <p:cNvSpPr txBox="1"/>
          <p:nvPr/>
        </p:nvSpPr>
        <p:spPr>
          <a:xfrm>
            <a:off x="1661651" y="1166842"/>
            <a:ext cx="886869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0" kern="1200" dirty="0">
                <a:latin typeface="Arial Rounded MT Bold" panose="020F0704030504030204" pitchFamily="34" charset="0"/>
                <a:ea typeface="+mn-ea"/>
                <a:cs typeface="+mn-cs"/>
              </a:rPr>
              <a:t>Plan a presentation, talk or lecture to give your school, class or year group, promoting different ways to get to school and to travel.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0" kern="1200" dirty="0"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7486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3145</TotalTime>
  <Words>112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Lane</dc:creator>
  <cp:lastModifiedBy>Developing Experts</cp:lastModifiedBy>
  <cp:revision>57</cp:revision>
  <dcterms:created xsi:type="dcterms:W3CDTF">2021-10-02T10:29:03Z</dcterms:created>
  <dcterms:modified xsi:type="dcterms:W3CDTF">2022-08-25T11:27:32Z</dcterms:modified>
</cp:coreProperties>
</file>