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7"/>
    <p:restoredTop sz="96296"/>
  </p:normalViewPr>
  <p:slideViewPr>
    <p:cSldViewPr snapToGrid="0" snapToObjects="1">
      <p:cViewPr varScale="1">
        <p:scale>
          <a:sx n="127" d="100"/>
          <a:sy n="127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618274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Research and produce a poster providing a specific example of one of the four methods for maintaining biodiversity and its effect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Research, science communication, presentation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Discuss the challenges involved in using this method to maintain biodiversity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2614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KS4-07-18: </a:t>
            </a:r>
          </a:p>
          <a:p>
            <a:r>
              <a:rPr lang="en-GB" sz="1000" dirty="0"/>
              <a:t>Ecology – Explore how to maintain biodiversity</a:t>
            </a:r>
            <a:endParaRPr lang="en-GB" sz="1000" dirty="0">
              <a:effectLst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14892</TotalTime>
  <Words>56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Shannon Weldon (BIO - Postgraduate Researcher)</cp:lastModifiedBy>
  <cp:revision>42</cp:revision>
  <dcterms:created xsi:type="dcterms:W3CDTF">2021-08-07T16:04:59Z</dcterms:created>
  <dcterms:modified xsi:type="dcterms:W3CDTF">2021-08-18T21:44:33Z</dcterms:modified>
</cp:coreProperties>
</file>