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B8FEA-E74D-4879-B5C5-A483F2A01702}" v="6" dt="2023-08-15T13:38:14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-2779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EDCB8FEA-E74D-4879-B5C5-A483F2A01702}"/>
    <pc:docChg chg="undo custSel addSld delSld modSld">
      <pc:chgData name="Lydia Lane" userId="6cfbb8fb068cc2f0" providerId="LiveId" clId="{EDCB8FEA-E74D-4879-B5C5-A483F2A01702}" dt="2023-08-15T13:39:24.079" v="114" actId="1076"/>
      <pc:docMkLst>
        <pc:docMk/>
      </pc:docMkLst>
      <pc:sldChg chg="addSp delSp modSp mod">
        <pc:chgData name="Lydia Lane" userId="6cfbb8fb068cc2f0" providerId="LiveId" clId="{EDCB8FEA-E74D-4879-B5C5-A483F2A01702}" dt="2023-08-15T13:37:22.483" v="78"/>
        <pc:sldMkLst>
          <pc:docMk/>
          <pc:sldMk cId="1806815554" sldId="256"/>
        </pc:sldMkLst>
        <pc:spChg chg="add del mod">
          <ac:chgData name="Lydia Lane" userId="6cfbb8fb068cc2f0" providerId="LiveId" clId="{EDCB8FEA-E74D-4879-B5C5-A483F2A01702}" dt="2023-08-15T13:36:07.139" v="65" actId="478"/>
          <ac:spMkLst>
            <pc:docMk/>
            <pc:sldMk cId="1806815554" sldId="256"/>
            <ac:spMk id="3" creationId="{E85423EA-6353-3473-FCE0-1A54681BE525}"/>
          </ac:spMkLst>
        </pc:spChg>
        <pc:spChg chg="mod">
          <ac:chgData name="Lydia Lane" userId="6cfbb8fb068cc2f0" providerId="LiveId" clId="{EDCB8FEA-E74D-4879-B5C5-A483F2A01702}" dt="2023-08-15T13:35:46.528" v="58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EDCB8FEA-E74D-4879-B5C5-A483F2A01702}" dt="2023-08-15T13:35:52.381" v="63" actId="20577"/>
          <ac:spMkLst>
            <pc:docMk/>
            <pc:sldMk cId="1806815554" sldId="256"/>
            <ac:spMk id="8" creationId="{71427613-AAA7-F84E-DD23-843EA47E92E4}"/>
          </ac:spMkLst>
        </pc:spChg>
        <pc:spChg chg="add mod">
          <ac:chgData name="Lydia Lane" userId="6cfbb8fb068cc2f0" providerId="LiveId" clId="{EDCB8FEA-E74D-4879-B5C5-A483F2A01702}" dt="2023-08-15T13:36:41.922" v="71" actId="207"/>
          <ac:spMkLst>
            <pc:docMk/>
            <pc:sldMk cId="1806815554" sldId="256"/>
            <ac:spMk id="9" creationId="{81A355F3-F600-4A5A-E4FF-7F986C671E04}"/>
          </ac:spMkLst>
        </pc:spChg>
        <pc:graphicFrameChg chg="add mod modGraphic">
          <ac:chgData name="Lydia Lane" userId="6cfbb8fb068cc2f0" providerId="LiveId" clId="{EDCB8FEA-E74D-4879-B5C5-A483F2A01702}" dt="2023-08-15T13:37:12.744" v="76" actId="572"/>
          <ac:graphicFrameMkLst>
            <pc:docMk/>
            <pc:sldMk cId="1806815554" sldId="256"/>
            <ac:graphicFrameMk id="2" creationId="{34D32B75-530D-08CF-A0B2-8CFD19AB891F}"/>
          </ac:graphicFrameMkLst>
        </pc:graphicFrameChg>
        <pc:graphicFrameChg chg="add mod modGraphic">
          <ac:chgData name="Lydia Lane" userId="6cfbb8fb068cc2f0" providerId="LiveId" clId="{EDCB8FEA-E74D-4879-B5C5-A483F2A01702}" dt="2023-08-15T13:37:22.483" v="78"/>
          <ac:graphicFrameMkLst>
            <pc:docMk/>
            <pc:sldMk cId="1806815554" sldId="256"/>
            <ac:graphicFrameMk id="10" creationId="{E584231B-4DC0-2624-7AC4-394A4275C28F}"/>
          </ac:graphicFrameMkLst>
        </pc:graphicFrameChg>
      </pc:sldChg>
      <pc:sldChg chg="addSp delSp modSp add mod">
        <pc:chgData name="Lydia Lane" userId="6cfbb8fb068cc2f0" providerId="LiveId" clId="{EDCB8FEA-E74D-4879-B5C5-A483F2A01702}" dt="2023-08-15T13:39:24.079" v="114" actId="1076"/>
        <pc:sldMkLst>
          <pc:docMk/>
          <pc:sldMk cId="2022429393" sldId="257"/>
        </pc:sldMkLst>
        <pc:spChg chg="add del mod">
          <ac:chgData name="Lydia Lane" userId="6cfbb8fb068cc2f0" providerId="LiveId" clId="{EDCB8FEA-E74D-4879-B5C5-A483F2A01702}" dt="2023-08-15T13:38:19.665" v="89" actId="478"/>
          <ac:spMkLst>
            <pc:docMk/>
            <pc:sldMk cId="2022429393" sldId="257"/>
            <ac:spMk id="3" creationId="{CAA52BF9-1457-70ED-3595-C273043BADBD}"/>
          </ac:spMkLst>
        </pc:spChg>
        <pc:spChg chg="add del">
          <ac:chgData name="Lydia Lane" userId="6cfbb8fb068cc2f0" providerId="LiveId" clId="{EDCB8FEA-E74D-4879-B5C5-A483F2A01702}" dt="2023-08-15T13:37:40.196" v="82" actId="478"/>
          <ac:spMkLst>
            <pc:docMk/>
            <pc:sldMk cId="2022429393" sldId="257"/>
            <ac:spMk id="4" creationId="{D3FA760D-F49E-78E1-5BCA-554F1A25E169}"/>
          </ac:spMkLst>
        </pc:spChg>
        <pc:spChg chg="add del">
          <ac:chgData name="Lydia Lane" userId="6cfbb8fb068cc2f0" providerId="LiveId" clId="{EDCB8FEA-E74D-4879-B5C5-A483F2A01702}" dt="2023-08-15T13:37:40.196" v="82" actId="478"/>
          <ac:spMkLst>
            <pc:docMk/>
            <pc:sldMk cId="2022429393" sldId="257"/>
            <ac:spMk id="5" creationId="{84E49E16-73AE-73E1-D995-6E9306E8FF6E}"/>
          </ac:spMkLst>
        </pc:spChg>
        <pc:spChg chg="add del">
          <ac:chgData name="Lydia Lane" userId="6cfbb8fb068cc2f0" providerId="LiveId" clId="{EDCB8FEA-E74D-4879-B5C5-A483F2A01702}" dt="2023-08-15T13:37:48.117" v="83" actId="478"/>
          <ac:spMkLst>
            <pc:docMk/>
            <pc:sldMk cId="2022429393" sldId="257"/>
            <ac:spMk id="9" creationId="{81A355F3-F600-4A5A-E4FF-7F986C671E04}"/>
          </ac:spMkLst>
        </pc:spChg>
        <pc:spChg chg="add mod">
          <ac:chgData name="Lydia Lane" userId="6cfbb8fb068cc2f0" providerId="LiveId" clId="{EDCB8FEA-E74D-4879-B5C5-A483F2A01702}" dt="2023-08-15T13:39:24.079" v="114" actId="1076"/>
          <ac:spMkLst>
            <pc:docMk/>
            <pc:sldMk cId="2022429393" sldId="257"/>
            <ac:spMk id="11" creationId="{F4B84D74-93A3-017B-EEAD-D563962B66F9}"/>
          </ac:spMkLst>
        </pc:spChg>
        <pc:graphicFrameChg chg="add del">
          <ac:chgData name="Lydia Lane" userId="6cfbb8fb068cc2f0" providerId="LiveId" clId="{EDCB8FEA-E74D-4879-B5C5-A483F2A01702}" dt="2023-08-15T13:37:48.117" v="83" actId="478"/>
          <ac:graphicFrameMkLst>
            <pc:docMk/>
            <pc:sldMk cId="2022429393" sldId="257"/>
            <ac:graphicFrameMk id="2" creationId="{34D32B75-530D-08CF-A0B2-8CFD19AB891F}"/>
          </ac:graphicFrameMkLst>
        </pc:graphicFrameChg>
        <pc:graphicFrameChg chg="add del">
          <ac:chgData name="Lydia Lane" userId="6cfbb8fb068cc2f0" providerId="LiveId" clId="{EDCB8FEA-E74D-4879-B5C5-A483F2A01702}" dt="2023-08-15T13:37:48.117" v="83" actId="478"/>
          <ac:graphicFrameMkLst>
            <pc:docMk/>
            <pc:sldMk cId="2022429393" sldId="257"/>
            <ac:graphicFrameMk id="10" creationId="{E584231B-4DC0-2624-7AC4-394A4275C28F}"/>
          </ac:graphicFrameMkLst>
        </pc:graphicFrameChg>
      </pc:sldChg>
      <pc:sldChg chg="add del">
        <pc:chgData name="Lydia Lane" userId="6cfbb8fb068cc2f0" providerId="LiveId" clId="{EDCB8FEA-E74D-4879-B5C5-A483F2A01702}" dt="2023-08-15T13:37:53.016" v="84" actId="2696"/>
        <pc:sldMkLst>
          <pc:docMk/>
          <pc:sldMk cId="1002909313" sldId="258"/>
        </pc:sldMkLst>
      </pc:sldChg>
      <pc:sldChg chg="add del">
        <pc:chgData name="Lydia Lane" userId="6cfbb8fb068cc2f0" providerId="LiveId" clId="{EDCB8FEA-E74D-4879-B5C5-A483F2A01702}" dt="2023-08-15T13:38:01.340" v="86" actId="2696"/>
        <pc:sldMkLst>
          <pc:docMk/>
          <pc:sldMk cId="4216880019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Describe the properties of metals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KS3-10-04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4D32B75-530D-08CF-A0B2-8CFD19AB8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772412"/>
              </p:ext>
            </p:extLst>
          </p:nvPr>
        </p:nvGraphicFramePr>
        <p:xfrm>
          <a:off x="182877" y="2269533"/>
          <a:ext cx="6516001" cy="4230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809">
                  <a:extLst>
                    <a:ext uri="{9D8B030D-6E8A-4147-A177-3AD203B41FA5}">
                      <a16:colId xmlns:a16="http://schemas.microsoft.com/office/drawing/2014/main" val="1860774906"/>
                    </a:ext>
                  </a:extLst>
                </a:gridCol>
                <a:gridCol w="1427798">
                  <a:extLst>
                    <a:ext uri="{9D8B030D-6E8A-4147-A177-3AD203B41FA5}">
                      <a16:colId xmlns:a16="http://schemas.microsoft.com/office/drawing/2014/main" val="1359227642"/>
                    </a:ext>
                  </a:extLst>
                </a:gridCol>
                <a:gridCol w="1427798">
                  <a:extLst>
                    <a:ext uri="{9D8B030D-6E8A-4147-A177-3AD203B41FA5}">
                      <a16:colId xmlns:a16="http://schemas.microsoft.com/office/drawing/2014/main" val="4088404824"/>
                    </a:ext>
                  </a:extLst>
                </a:gridCol>
                <a:gridCol w="1427798">
                  <a:extLst>
                    <a:ext uri="{9D8B030D-6E8A-4147-A177-3AD203B41FA5}">
                      <a16:colId xmlns:a16="http://schemas.microsoft.com/office/drawing/2014/main" val="4131176402"/>
                    </a:ext>
                  </a:extLst>
                </a:gridCol>
                <a:gridCol w="1427798">
                  <a:extLst>
                    <a:ext uri="{9D8B030D-6E8A-4147-A177-3AD203B41FA5}">
                      <a16:colId xmlns:a16="http://schemas.microsoft.com/office/drawing/2014/main" val="1104365190"/>
                    </a:ext>
                  </a:extLst>
                </a:gridCol>
              </a:tblGrid>
              <a:tr h="445766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Material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Electrical conduction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Malleable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Heat conduction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Scratch test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749018"/>
                  </a:ext>
                </a:extLst>
              </a:tr>
              <a:tr h="62667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*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i="1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Material conducts electricity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i="1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Material can be bent without breaking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i="1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Heat can pass along the material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i="1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Material appears shiny where  scratched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056016"/>
                  </a:ext>
                </a:extLst>
              </a:tr>
              <a:tr h="62667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737098"/>
                  </a:ext>
                </a:extLst>
              </a:tr>
              <a:tr h="62667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B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164618"/>
                  </a:ext>
                </a:extLst>
              </a:tr>
              <a:tr h="62667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403665"/>
                  </a:ext>
                </a:extLst>
              </a:tr>
              <a:tr h="62667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585015"/>
                  </a:ext>
                </a:extLst>
              </a:tr>
              <a:tr h="62667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72105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1A355F3-F600-4A5A-E4FF-7F986C671E04}"/>
              </a:ext>
            </a:extLst>
          </p:cNvPr>
          <p:cNvSpPr txBox="1"/>
          <p:nvPr/>
        </p:nvSpPr>
        <p:spPr>
          <a:xfrm>
            <a:off x="182877" y="1460468"/>
            <a:ext cx="651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You are going to test some metallic properties of materials A-E. Then, identify which materials are metals and explain how you know this, referring to their properties.</a:t>
            </a:r>
          </a:p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An example (*) has been done for you.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E584231B-4DC0-2624-7AC4-394A4275C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79400"/>
              </p:ext>
            </p:extLst>
          </p:nvPr>
        </p:nvGraphicFramePr>
        <p:xfrm>
          <a:off x="182877" y="6628104"/>
          <a:ext cx="6516000" cy="2853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35">
                  <a:extLst>
                    <a:ext uri="{9D8B030D-6E8A-4147-A177-3AD203B41FA5}">
                      <a16:colId xmlns:a16="http://schemas.microsoft.com/office/drawing/2014/main" val="2765623808"/>
                    </a:ext>
                  </a:extLst>
                </a:gridCol>
                <a:gridCol w="6108165">
                  <a:extLst>
                    <a:ext uri="{9D8B030D-6E8A-4147-A177-3AD203B41FA5}">
                      <a16:colId xmlns:a16="http://schemas.microsoft.com/office/drawing/2014/main" val="2026078474"/>
                    </a:ext>
                  </a:extLst>
                </a:gridCol>
              </a:tblGrid>
              <a:tr h="439649"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The  material is likely to be a metal as it conducts heat and electricity, is malleable and shiny when scratched. </a:t>
                      </a: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808108"/>
                  </a:ext>
                </a:extLst>
              </a:tr>
              <a:tr h="479199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75395"/>
                  </a:ext>
                </a:extLst>
              </a:tr>
              <a:tr h="479199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B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90536"/>
                  </a:ext>
                </a:extLst>
              </a:tr>
              <a:tr h="479199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3184"/>
                  </a:ext>
                </a:extLst>
              </a:tr>
              <a:tr h="479199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931431"/>
                  </a:ext>
                </a:extLst>
              </a:tr>
              <a:tr h="479199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954899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9B8B046-D05B-C9AE-500F-29A8F10017B5}"/>
              </a:ext>
            </a:extLst>
          </p:cNvPr>
          <p:cNvSpPr/>
          <p:nvPr/>
        </p:nvSpPr>
        <p:spPr>
          <a:xfrm>
            <a:off x="182876" y="1424940"/>
            <a:ext cx="6516001" cy="716687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Describe the properties of metals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KS3-10-04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B84D74-93A3-017B-EEAD-D563962B66F9}"/>
              </a:ext>
            </a:extLst>
          </p:cNvPr>
          <p:cNvSpPr txBox="1"/>
          <p:nvPr/>
        </p:nvSpPr>
        <p:spPr>
          <a:xfrm>
            <a:off x="108360" y="1516387"/>
            <a:ext cx="6596109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Suggest an example that shows a metal demonstrating these metallic properties. You may use different metals in your examples. The first one has been done for you.</a:t>
            </a:r>
          </a:p>
          <a:p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Conducting electricity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Example: Copper is used in electric circuits as it is an electrical conductor.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Conducting heat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High tensile strength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Shiny when cut/polished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Sonorous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Malleable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Ductile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High melting point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lvl="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High density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 Magnetism</a:t>
            </a:r>
            <a:b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2242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219</Words>
  <Application>Microsoft Office PowerPoint</Application>
  <PresentationFormat>A4 Paper (210x297 mm)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2023-09-08T13:19:30Z</dcterms:modified>
</cp:coreProperties>
</file>