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622" y="19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2DD7-9231-4A90-86B4-73E40BDC558D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E2D8-3AC9-42D2-A309-2444AF542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790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2DD7-9231-4A90-86B4-73E40BDC558D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E2D8-3AC9-42D2-A309-2444AF542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476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2DD7-9231-4A90-86B4-73E40BDC558D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E2D8-3AC9-42D2-A309-2444AF542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142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2DD7-9231-4A90-86B4-73E40BDC558D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E2D8-3AC9-42D2-A309-2444AF542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978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2DD7-9231-4A90-86B4-73E40BDC558D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E2D8-3AC9-42D2-A309-2444AF542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388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2DD7-9231-4A90-86B4-73E40BDC558D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E2D8-3AC9-42D2-A309-2444AF542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614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2DD7-9231-4A90-86B4-73E40BDC558D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E2D8-3AC9-42D2-A309-2444AF542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308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2DD7-9231-4A90-86B4-73E40BDC558D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E2D8-3AC9-42D2-A309-2444AF542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82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2DD7-9231-4A90-86B4-73E40BDC558D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E2D8-3AC9-42D2-A309-2444AF542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789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2DD7-9231-4A90-86B4-73E40BDC558D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E2D8-3AC9-42D2-A309-2444AF542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2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2DD7-9231-4A90-86B4-73E40BDC558D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E2D8-3AC9-42D2-A309-2444AF542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51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C2DD7-9231-4A90-86B4-73E40BDC558D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CE2D8-3AC9-42D2-A309-2444AF542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18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EB4D95-217E-20D8-86B2-31FD7DBAF10D}"/>
              </a:ext>
            </a:extLst>
          </p:cNvPr>
          <p:cNvSpPr/>
          <p:nvPr/>
        </p:nvSpPr>
        <p:spPr>
          <a:xfrm>
            <a:off x="-1" y="9619898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823C87-C51E-47C0-2174-39F3F39436E2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E642F6A-360F-9423-D144-DCD861B4C4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-213360"/>
            <a:ext cx="6858000" cy="13325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F7377FD-03C0-091B-E7E8-E16853136C21}"/>
              </a:ext>
            </a:extLst>
          </p:cNvPr>
          <p:cNvSpPr txBox="1"/>
          <p:nvPr/>
        </p:nvSpPr>
        <p:spPr>
          <a:xfrm>
            <a:off x="1013042" y="76414"/>
            <a:ext cx="56914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 Chemistry – Materials – End of topic revision questions   </a:t>
            </a:r>
            <a:r>
              <a:rPr lang="en-GB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                                   </a:t>
            </a:r>
            <a:endParaRPr lang="en-US" sz="1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73D5AF4-2E36-9CBF-02FD-59BE7EF1A6A4}"/>
              </a:ext>
            </a:extLst>
          </p:cNvPr>
          <p:cNvSpPr txBox="1"/>
          <p:nvPr/>
        </p:nvSpPr>
        <p:spPr>
          <a:xfrm>
            <a:off x="85344" y="1276402"/>
            <a:ext cx="6619126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Question 1: </a:t>
            </a:r>
            <a:r>
              <a:rPr lang="en-GB" sz="1200" b="0" i="0" u="none" strike="noStrike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  <a:t>What is the reactivity series?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1200" b="0" i="0" u="none" strike="noStrike" dirty="0">
              <a:solidFill>
                <a:srgbClr val="002060"/>
              </a:solidFill>
              <a:effectLst/>
              <a:latin typeface="Arial Rounded MT Bold" panose="020F07040305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1200" b="0" i="0" u="none" strike="noStrike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  <a:t>Question 2: Place these metals in order of reactivity:</a:t>
            </a: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 </a:t>
            </a:r>
            <a:r>
              <a:rPr lang="en-GB" sz="1200" b="0" i="0" u="none" strike="noStrike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  <a:t>copper, gold, sodium, iron, aluminium.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b="0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  <a:t>Most reactive: __________________________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b="0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  <a:t>                            __________________________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b="0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  <a:t>                            __________________________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b="0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  <a:t>                            __________________________</a:t>
            </a: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200" b="0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  <a:t>Least reactive: _________________________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1200" b="0" i="0" u="none" strike="noStrike" dirty="0">
              <a:solidFill>
                <a:srgbClr val="002060"/>
              </a:solidFill>
              <a:effectLst/>
              <a:latin typeface="Arial Rounded MT Bold" panose="020F07040305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1200" b="0" i="0" u="none" strike="noStrike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  <a:t>Question 3: Write the word equation for the displacement reaction between magnesium and iron chloride. 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1200" b="0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  <a:t>____________________________________________________________________________________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1200" b="0" dirty="0">
              <a:solidFill>
                <a:srgbClr val="002060"/>
              </a:solidFill>
              <a:effectLst/>
              <a:latin typeface="Arial Rounded MT Bold" panose="020F07040305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1200" b="0" i="0" u="none" strike="noStrike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  <a:t>Question 4: Aluminium is above carbon in the reactivity series. How can aluminium be extracted from its ore?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1200" b="0" i="0" u="none" strike="noStrike" dirty="0">
              <a:solidFill>
                <a:srgbClr val="002060"/>
              </a:solidFill>
              <a:effectLst/>
              <a:latin typeface="Arial Rounded MT Bold" panose="020F07040305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1200" b="0" i="0" u="none" strike="noStrike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  <a:t>Question 5: Four ceramics are brick, earthenware, porcelain and glass. State three common properties of all four ceramics.</a:t>
            </a:r>
            <a:endParaRPr lang="en-GB" sz="1200" i="0" u="none" strike="noStrike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1200" b="0" dirty="0">
              <a:solidFill>
                <a:srgbClr val="002060"/>
              </a:solidFill>
              <a:effectLst/>
              <a:latin typeface="Arial Rounded MT Bold" panose="020F07040305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1200" b="0" i="0" u="none" strike="noStrike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  <a:t>1: _________________________________________________________________________________</a:t>
            </a:r>
            <a:endParaRPr lang="en-GB" sz="1200" b="0" dirty="0">
              <a:solidFill>
                <a:srgbClr val="002060"/>
              </a:solidFill>
              <a:effectLst/>
              <a:latin typeface="Arial Rounded MT Bold" panose="020F07040305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en-GB" sz="1200" b="0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</a:br>
            <a:r>
              <a:rPr lang="en-GB" sz="1200" b="0" i="0" u="none" strike="noStrike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  <a:t>2: _________________________________________________________________________________</a:t>
            </a:r>
            <a:endParaRPr lang="en-GB" sz="1200" b="0" dirty="0">
              <a:solidFill>
                <a:srgbClr val="002060"/>
              </a:solidFill>
              <a:effectLst/>
              <a:latin typeface="Arial Rounded MT Bold" panose="020F07040305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en-GB" sz="1200" b="0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</a:br>
            <a:r>
              <a:rPr lang="en-GB" sz="1200" b="0" i="0" u="none" strike="noStrike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  <a:t>3: _________________________________________________________________________________</a:t>
            </a:r>
            <a:endParaRPr lang="en-GB" sz="1200" b="0" dirty="0">
              <a:solidFill>
                <a:srgbClr val="002060"/>
              </a:solidFill>
              <a:effectLst/>
              <a:latin typeface="Arial Rounded MT Bold" panose="020F0704030504030204" pitchFamily="34" charset="0"/>
            </a:endParaRPr>
          </a:p>
          <a:p>
            <a:br>
              <a:rPr lang="en-GB" sz="1200" dirty="0"/>
            </a:br>
            <a:endParaRPr lang="en-GB" sz="1200" b="0" dirty="0">
              <a:solidFill>
                <a:srgbClr val="002060"/>
              </a:solidFill>
              <a:effectLst/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678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CBAD60B-7CD0-6641-8DC4-92D9A75AA454}"/>
              </a:ext>
            </a:extLst>
          </p:cNvPr>
          <p:cNvSpPr/>
          <p:nvPr/>
        </p:nvSpPr>
        <p:spPr>
          <a:xfrm>
            <a:off x="-1" y="9619898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149A0A-7613-5223-1F1B-07612600FAC4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778CD8-F784-07EB-9F2B-822596D513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-213360"/>
            <a:ext cx="6858000" cy="133256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1B6D161-ADB4-4B26-81B2-D8D8ED80C015}"/>
              </a:ext>
            </a:extLst>
          </p:cNvPr>
          <p:cNvSpPr txBox="1"/>
          <p:nvPr/>
        </p:nvSpPr>
        <p:spPr>
          <a:xfrm>
            <a:off x="1013042" y="76414"/>
            <a:ext cx="56914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 Chemistry – Materials – End of topic revision questions   </a:t>
            </a:r>
            <a:r>
              <a:rPr lang="en-GB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                                   </a:t>
            </a:r>
            <a:endParaRPr lang="en-US" sz="1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5849D4-6844-EE11-56C9-1D3AC57716FE}"/>
              </a:ext>
            </a:extLst>
          </p:cNvPr>
          <p:cNvSpPr txBox="1"/>
          <p:nvPr/>
        </p:nvSpPr>
        <p:spPr>
          <a:xfrm>
            <a:off x="106680" y="1353949"/>
            <a:ext cx="6597790" cy="8032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1200" b="0" i="0" u="none" strike="noStrike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  <a:t>Question 6: Which of the ceramics listed above is made by melting sand?</a:t>
            </a:r>
            <a:endParaRPr lang="en-GB" sz="1200" b="0" dirty="0">
              <a:solidFill>
                <a:srgbClr val="002060"/>
              </a:solidFill>
              <a:effectLst/>
              <a:latin typeface="Arial Rounded MT Bold" panose="020F07040305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en-GB" sz="1200" b="0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</a:br>
            <a:r>
              <a:rPr lang="en-GB" sz="1200" b="0" i="0" u="none" strike="noStrike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  <a:t>____________________________________________________________________________________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1200" b="0" dirty="0">
              <a:solidFill>
                <a:srgbClr val="002060"/>
              </a:solidFill>
              <a:effectLst/>
              <a:latin typeface="Arial Rounded MT Bold" panose="020F07040305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1200" b="0" i="0" u="none" strike="noStrike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  <a:t>Question 7: Glass has a much higher electrical resistance than plastic, so glass is a better insulator . Give two reasons why plastic is used to insulate electrical wiring and not glass.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1200" b="0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  <a:t>1: _________________________________________________________________________________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1200" b="0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  <a:t>2: _________________________________________________________________________________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1200" b="0" dirty="0">
              <a:solidFill>
                <a:srgbClr val="002060"/>
              </a:solidFill>
              <a:effectLst/>
              <a:latin typeface="Arial Rounded MT Bold" panose="020F07040305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Question 8: How is a polymer made?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1200" b="0" dirty="0">
              <a:solidFill>
                <a:srgbClr val="002060"/>
              </a:solidFill>
              <a:effectLst/>
              <a:latin typeface="Arial Rounded MT Bold" panose="020F07040305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1200" b="0" i="0" u="none" strike="noStrike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  <a:t>Question 9: What is a composite material? Give an example.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1200" b="0" dirty="0">
              <a:solidFill>
                <a:srgbClr val="002060"/>
              </a:solidFill>
              <a:effectLst/>
              <a:latin typeface="Arial Rounded MT Bold" panose="020F07040305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1200" b="0" i="0" u="none" strike="noStrike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  <a:t>Question 10: Give two reasons why materials should be recycled.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1200" b="0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  <a:t>1: 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1200" b="0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  <a:t>2: 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br>
              <a:rPr lang="en-GB" sz="1200" b="0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</a:rPr>
            </a:b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922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20</TotalTime>
  <Words>255</Words>
  <Application>Microsoft Office PowerPoint</Application>
  <PresentationFormat>A4 Paper (210x297 mm)</PresentationFormat>
  <Paragraphs>52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Developing Experts</dc:creator>
  <cp:lastModifiedBy>Developing Experts</cp:lastModifiedBy>
  <cp:revision>1</cp:revision>
  <dcterms:created xsi:type="dcterms:W3CDTF">2023-08-07T10:28:14Z</dcterms:created>
  <dcterms:modified xsi:type="dcterms:W3CDTF">2023-08-07T10:49:06Z</dcterms:modified>
</cp:coreProperties>
</file>