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A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3"/>
    <p:restoredTop sz="95840"/>
  </p:normalViewPr>
  <p:slideViewPr>
    <p:cSldViewPr snapToGrid="0" snapToObjects="1">
      <p:cViewPr varScale="1">
        <p:scale>
          <a:sx n="74" d="100"/>
          <a:sy n="74" d="100"/>
        </p:scale>
        <p:origin x="30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706AE-DE1A-1541-84A6-749C272C0DDB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B1595-6957-3C44-8D0B-2BDFC33EF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9907-7E8F-4848-9F13-545BE661B0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72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9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4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7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3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9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5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8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3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12/21/21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56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B4587A-ACCE-4965-9820-F707B2A372AF}"/>
              </a:ext>
            </a:extLst>
          </p:cNvPr>
          <p:cNvSpPr/>
          <p:nvPr userDrawn="1"/>
        </p:nvSpPr>
        <p:spPr>
          <a:xfrm>
            <a:off x="1339906" y="9555021"/>
            <a:ext cx="4178191" cy="24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541404" algn="ctr"/>
                <a:tab pos="5082810" algn="r"/>
                <a:tab pos="2305502" algn="l"/>
                <a:tab pos="2541404" algn="ctr"/>
                <a:tab pos="5082810" algn="r"/>
              </a:tabLst>
            </a:pPr>
            <a:r>
              <a:rPr lang="en-US" sz="1020" dirty="0">
                <a:solidFill>
                  <a:srgbClr val="2FA2B4"/>
                </a:solidFill>
                <a:latin typeface="Arial Rounded MT Bold" charset="0"/>
                <a:ea typeface="ＭＳ 明朝" charset="-128"/>
                <a:cs typeface="Times New Roman" charset="0"/>
              </a:rPr>
              <a:t>Developing Experts Ltd. © 2022</a:t>
            </a:r>
            <a:endParaRPr lang="en-US" sz="1020" dirty="0">
              <a:solidFill>
                <a:srgbClr val="2FA2B4"/>
              </a:solidFill>
              <a:latin typeface="Cambria" charset="0"/>
              <a:ea typeface="ＭＳ 明朝" charset="-128"/>
              <a:cs typeface="Times New Roman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092ACBF5-C798-4B33-B533-598CB1650FCD}"/>
              </a:ext>
            </a:extLst>
          </p:cNvPr>
          <p:cNvSpPr/>
          <p:nvPr userDrawn="1"/>
        </p:nvSpPr>
        <p:spPr>
          <a:xfrm>
            <a:off x="199281" y="290925"/>
            <a:ext cx="6459648" cy="167972"/>
          </a:xfrm>
          <a:prstGeom prst="roundRect">
            <a:avLst/>
          </a:prstGeom>
          <a:solidFill>
            <a:srgbClr val="2FA2B4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12" dirty="0">
                <a:latin typeface="Arial Rounded MT Bold" charset="0"/>
                <a:ea typeface="Arial Rounded MT Bold" charset="0"/>
                <a:cs typeface="Arial Rounded MT Bold" charset="0"/>
              </a:rPr>
              <a:t>S03.01.01 Handout </a:t>
            </a:r>
          </a:p>
        </p:txBody>
      </p:sp>
      <p:sp>
        <p:nvSpPr>
          <p:cNvPr id="9" name="Rounded Rectangular Callout 10">
            <a:extLst>
              <a:ext uri="{FF2B5EF4-FFF2-40B4-BE49-F238E27FC236}">
                <a16:creationId xmlns:a16="http://schemas.microsoft.com/office/drawing/2014/main" id="{10B1CF47-24E6-40AC-860B-47AD36EE9199}"/>
              </a:ext>
            </a:extLst>
          </p:cNvPr>
          <p:cNvSpPr/>
          <p:nvPr userDrawn="1"/>
        </p:nvSpPr>
        <p:spPr>
          <a:xfrm rot="10800000" flipV="1">
            <a:off x="1087395" y="578945"/>
            <a:ext cx="5571324" cy="584778"/>
          </a:xfrm>
          <a:prstGeom prst="wedgeRoundRectCallout">
            <a:avLst>
              <a:gd name="adj1" fmla="val 52992"/>
              <a:gd name="adj2" fmla="val -16387"/>
              <a:gd name="adj3" fmla="val 16667"/>
            </a:avLst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0" kern="1200" dirty="0">
                <a:solidFill>
                  <a:srgbClr val="2FA2B4"/>
                </a:solidFill>
                <a:effectLst/>
                <a:latin typeface="Arial Rounded MT Bold" panose="020F0704030504030204" pitchFamily="34" charset="0"/>
                <a:ea typeface="+mn-ea"/>
                <a:cs typeface="+mn-cs"/>
              </a:rPr>
              <a:t>Describe how plants soak up water</a:t>
            </a:r>
            <a:endParaRPr lang="en-US" sz="1800" dirty="0">
              <a:solidFill>
                <a:srgbClr val="2FA2B4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9BFAFF-C12D-4245-B962-DDA8D08A8FD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81" y="578944"/>
            <a:ext cx="584779" cy="58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95258" y="1245053"/>
            <a:ext cx="6458264" cy="911893"/>
          </a:xfrm>
          <a:prstGeom prst="roundRect">
            <a:avLst/>
          </a:prstGeom>
          <a:noFill/>
          <a:ln w="9525">
            <a:solidFill>
              <a:srgbClr val="2FA2B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720000" tIns="42360" rIns="720000" bIns="423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In the space below make a detailed observational labelled diagram of  your onion’s roots. </a:t>
            </a:r>
          </a:p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Highlight any interesting features.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99281" y="2303628"/>
            <a:ext cx="4874995" cy="4363872"/>
          </a:xfrm>
          <a:prstGeom prst="roundRect">
            <a:avLst>
              <a:gd name="adj" fmla="val 4359"/>
            </a:avLst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8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C0E73C42-0E26-44FF-8C9F-DEF320C2B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360" y="3805773"/>
            <a:ext cx="1481139" cy="1332000"/>
          </a:xfrm>
          <a:prstGeom prst="roundRect">
            <a:avLst>
              <a:gd name="adj" fmla="val 7543"/>
            </a:avLst>
          </a:prstGeom>
          <a:noFill/>
          <a:ln w="9525">
            <a:solidFill>
              <a:srgbClr val="2FA2B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Stretch</a:t>
            </a:r>
            <a:r>
              <a:rPr lang="en-US" altLang="en-US" sz="1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:</a:t>
            </a:r>
          </a:p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Explain why roots are not green.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4F9EB686-2142-471C-B0D7-AFF95F646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360" y="5335500"/>
            <a:ext cx="1477116" cy="1332000"/>
          </a:xfrm>
          <a:prstGeom prst="roundRect">
            <a:avLst>
              <a:gd name="adj" fmla="val 5808"/>
            </a:avLst>
          </a:prstGeom>
          <a:noFill/>
          <a:ln w="9525">
            <a:solidFill>
              <a:srgbClr val="2FA2B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Challenge</a:t>
            </a:r>
            <a:r>
              <a:rPr lang="en-US" altLang="en-US" sz="1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:</a:t>
            </a:r>
          </a:p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List all the useful functions roots have.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A931CF-DE82-447D-B3F9-57227D461C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9815" t="6049" r="31210"/>
          <a:stretch/>
        </p:blipFill>
        <p:spPr>
          <a:xfrm>
            <a:off x="5214557" y="2316327"/>
            <a:ext cx="1442988" cy="1291720"/>
          </a:xfrm>
          <a:prstGeom prst="roundRect">
            <a:avLst>
              <a:gd name="adj" fmla="val 7818"/>
            </a:avLst>
          </a:prstGeom>
          <a:ln w="19050">
            <a:solidFill>
              <a:srgbClr val="2FA2B4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3B008D-06B0-4A60-A5D2-0D05D62B63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347" t="2595" r="25949"/>
          <a:stretch/>
        </p:blipFill>
        <p:spPr>
          <a:xfrm>
            <a:off x="199281" y="6815827"/>
            <a:ext cx="2103120" cy="2709502"/>
          </a:xfrm>
          <a:prstGeom prst="roundRect">
            <a:avLst>
              <a:gd name="adj" fmla="val 9098"/>
            </a:avLst>
          </a:prstGeom>
          <a:ln>
            <a:solidFill>
              <a:srgbClr val="2FA2B4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24" name="Rectangle 3">
            <a:extLst>
              <a:ext uri="{FF2B5EF4-FFF2-40B4-BE49-F238E27FC236}">
                <a16:creationId xmlns:a16="http://schemas.microsoft.com/office/drawing/2014/main" id="{DF2BD96C-6308-4A06-982D-F9F1EFE62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6269" y="6815827"/>
            <a:ext cx="4281276" cy="2722531"/>
          </a:xfrm>
          <a:prstGeom prst="roundRect">
            <a:avLst>
              <a:gd name="adj" fmla="val 4051"/>
            </a:avLst>
          </a:prstGeom>
          <a:noFill/>
          <a:ln w="9525">
            <a:solidFill>
              <a:srgbClr val="2FA2B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t" anchorCtr="0" compatLnSpc="1">
            <a:prstTxWarp prst="textNoShape">
              <a:avLst/>
            </a:prstTxWarp>
            <a:spAutoFit/>
          </a:bodyPr>
          <a:lstStyle/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Plants roots are covered in microscopic hairs. Explain what the hairs do and why they are important.</a:t>
            </a:r>
          </a:p>
          <a:p>
            <a:pPr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554489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474</TotalTime>
  <Words>60</Words>
  <Application>Microsoft Macintosh PowerPoint</Application>
  <PresentationFormat>A4 Paper (210x297 mm)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Rounded MT Bold</vt:lpstr>
      <vt:lpstr>Calibri</vt:lpstr>
      <vt:lpstr>Calibri Light</vt:lpstr>
      <vt:lpstr>Cambria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Jean Debney</cp:lastModifiedBy>
  <cp:revision>41</cp:revision>
  <cp:lastPrinted>2016-07-20T11:27:13Z</cp:lastPrinted>
  <dcterms:created xsi:type="dcterms:W3CDTF">2016-06-12T08:53:59Z</dcterms:created>
  <dcterms:modified xsi:type="dcterms:W3CDTF">2021-12-21T07:41:06Z</dcterms:modified>
</cp:coreProperties>
</file>