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uPBw9bVdwv6Czxwf/MYFwWKmd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  <a:srgbClr val="55C7CC"/>
    <a:srgbClr val="38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93"/>
    <p:restoredTop sz="94650"/>
  </p:normalViewPr>
  <p:slideViewPr>
    <p:cSldViewPr snapToGrid="0">
      <p:cViewPr varScale="1">
        <p:scale>
          <a:sx n="83" d="100"/>
          <a:sy n="83" d="100"/>
        </p:scale>
        <p:origin x="5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821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317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"/>
          <p:cNvSpPr/>
          <p:nvPr/>
        </p:nvSpPr>
        <p:spPr>
          <a:xfrm>
            <a:off x="1093357" y="177564"/>
            <a:ext cx="5580506" cy="71763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69" name="Picture 68" descr="Graphical user interface&#10;&#10;Description automatically generated">
            <a:extLst>
              <a:ext uri="{FF2B5EF4-FFF2-40B4-BE49-F238E27FC236}">
                <a16:creationId xmlns:a16="http://schemas.microsoft.com/office/drawing/2014/main" id="{1AE04517-856E-BB7A-8580-0741698362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79710670-DC7D-3293-9BE4-59CFA57CD1F6}"/>
              </a:ext>
            </a:extLst>
          </p:cNvPr>
          <p:cNvSpPr txBox="1"/>
          <p:nvPr/>
        </p:nvSpPr>
        <p:spPr>
          <a:xfrm>
            <a:off x="4440397" y="87072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KS4_07_22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D3650F-FC8B-4072-CFA0-DAAF7DA361B0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90EA30-2725-E3F5-1284-3A89816A0708}"/>
              </a:ext>
            </a:extLst>
          </p:cNvPr>
          <p:cNvSpPr txBox="1"/>
          <p:nvPr/>
        </p:nvSpPr>
        <p:spPr>
          <a:xfrm flipH="1">
            <a:off x="1129265" y="1379297"/>
            <a:ext cx="4570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Research what has happened to bluefin tuna and what we could do to increase fish stocks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7E5DEFA-6A9F-DA9C-A773-B5DE076B7D27}"/>
              </a:ext>
            </a:extLst>
          </p:cNvPr>
          <p:cNvSpPr/>
          <p:nvPr/>
        </p:nvSpPr>
        <p:spPr>
          <a:xfrm>
            <a:off x="187960" y="1389600"/>
            <a:ext cx="6482079" cy="441060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Google Shape;166;p2">
            <a:extLst>
              <a:ext uri="{FF2B5EF4-FFF2-40B4-BE49-F238E27FC236}">
                <a16:creationId xmlns:a16="http://schemas.microsoft.com/office/drawing/2014/main" id="{448CCF23-596D-EEE2-ECF6-0C93C90E9B43}"/>
              </a:ext>
            </a:extLst>
          </p:cNvPr>
          <p:cNvSpPr txBox="1"/>
          <p:nvPr/>
        </p:nvSpPr>
        <p:spPr>
          <a:xfrm>
            <a:off x="1077098" y="150850"/>
            <a:ext cx="566944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Explore sustainable fisheries</a:t>
            </a:r>
            <a:endParaRPr dirty="0">
              <a:latin typeface="Arial Rounded MT Bold" panose="020F0704030504030204" pitchFamily="34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785BA01A-FF71-FCD9-0730-8A2923F013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3409" y="242402"/>
            <a:ext cx="1330454" cy="58795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BCC9105-0E05-99E7-CB6E-585C9435B26F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114" name="Rounded Rectangle 113">
            <a:extLst>
              <a:ext uri="{FF2B5EF4-FFF2-40B4-BE49-F238E27FC236}">
                <a16:creationId xmlns:a16="http://schemas.microsoft.com/office/drawing/2014/main" id="{52C4D5C4-D4AE-93F3-FE7F-FEBE39D2BA14}"/>
              </a:ext>
            </a:extLst>
          </p:cNvPr>
          <p:cNvSpPr/>
          <p:nvPr/>
        </p:nvSpPr>
        <p:spPr>
          <a:xfrm>
            <a:off x="179529" y="2348915"/>
            <a:ext cx="6469495" cy="7099885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 dirty="0"/>
          </a:p>
        </p:txBody>
      </p:sp>
      <p:sp>
        <p:nvSpPr>
          <p:cNvPr id="116" name="Rectangle 3">
            <a:extLst>
              <a:ext uri="{FF2B5EF4-FFF2-40B4-BE49-F238E27FC236}">
                <a16:creationId xmlns:a16="http://schemas.microsoft.com/office/drawing/2014/main" id="{9B8594A8-8B2D-90B1-FB6E-F918B774C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28" y="1862348"/>
            <a:ext cx="6469495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Present your research in the form of a news article with images attached. Use the space below to collect your research data and to write your report. </a:t>
            </a:r>
          </a:p>
        </p:txBody>
      </p:sp>
    </p:spTree>
    <p:extLst>
      <p:ext uri="{BB962C8B-B14F-4D97-AF65-F5344CB8AC3E}">
        <p14:creationId xmlns:p14="http://schemas.microsoft.com/office/powerpoint/2010/main" val="972989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"/>
          <p:cNvSpPr/>
          <p:nvPr/>
        </p:nvSpPr>
        <p:spPr>
          <a:xfrm>
            <a:off x="1093357" y="177564"/>
            <a:ext cx="5580506" cy="71763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69" name="Picture 68" descr="Graphical user interface&#10;&#10;Description automatically generated">
            <a:extLst>
              <a:ext uri="{FF2B5EF4-FFF2-40B4-BE49-F238E27FC236}">
                <a16:creationId xmlns:a16="http://schemas.microsoft.com/office/drawing/2014/main" id="{1AE04517-856E-BB7A-8580-0741698362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79710670-DC7D-3293-9BE4-59CFA57CD1F6}"/>
              </a:ext>
            </a:extLst>
          </p:cNvPr>
          <p:cNvSpPr txBox="1"/>
          <p:nvPr/>
        </p:nvSpPr>
        <p:spPr>
          <a:xfrm>
            <a:off x="4440397" y="87072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KS4_07_22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D3650F-FC8B-4072-CFA0-DAAF7DA361B0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oogle Shape;166;p2">
            <a:extLst>
              <a:ext uri="{FF2B5EF4-FFF2-40B4-BE49-F238E27FC236}">
                <a16:creationId xmlns:a16="http://schemas.microsoft.com/office/drawing/2014/main" id="{448CCF23-596D-EEE2-ECF6-0C93C90E9B43}"/>
              </a:ext>
            </a:extLst>
          </p:cNvPr>
          <p:cNvSpPr txBox="1"/>
          <p:nvPr/>
        </p:nvSpPr>
        <p:spPr>
          <a:xfrm>
            <a:off x="1077098" y="150850"/>
            <a:ext cx="566944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Explore sustainable fisheries</a:t>
            </a:r>
            <a:endParaRPr dirty="0">
              <a:latin typeface="Arial Rounded MT Bold" panose="020F0704030504030204" pitchFamily="34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785BA01A-FF71-FCD9-0730-8A2923F013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3409" y="242402"/>
            <a:ext cx="1330454" cy="58795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BCC9105-0E05-99E7-CB6E-585C9435B26F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114" name="Rounded Rectangle 113">
            <a:extLst>
              <a:ext uri="{FF2B5EF4-FFF2-40B4-BE49-F238E27FC236}">
                <a16:creationId xmlns:a16="http://schemas.microsoft.com/office/drawing/2014/main" id="{52C4D5C4-D4AE-93F3-FE7F-FEBE39D2BA14}"/>
              </a:ext>
            </a:extLst>
          </p:cNvPr>
          <p:cNvSpPr/>
          <p:nvPr/>
        </p:nvSpPr>
        <p:spPr>
          <a:xfrm>
            <a:off x="179529" y="1389601"/>
            <a:ext cx="6469495" cy="8059200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BED5573F-2728-C892-8CEC-24D95F3ED49B}"/>
              </a:ext>
            </a:extLst>
          </p:cNvPr>
          <p:cNvSpPr txBox="1"/>
          <p:nvPr/>
        </p:nvSpPr>
        <p:spPr>
          <a:xfrm>
            <a:off x="7237708" y="269670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816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77</Words>
  <Application>Microsoft Macintosh PowerPoint</Application>
  <PresentationFormat>A4 Paper (210x297 mm)</PresentationFormat>
  <Paragraphs>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</vt:lpstr>
      <vt:lpstr>Arial Rounded MT Bold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25</cp:revision>
  <dcterms:created xsi:type="dcterms:W3CDTF">2022-04-04T08:08:59Z</dcterms:created>
  <dcterms:modified xsi:type="dcterms:W3CDTF">2022-12-19T16:38:45Z</dcterms:modified>
</cp:coreProperties>
</file>