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6858000" cy="9906000" type="A4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D3B"/>
    <a:srgbClr val="FFFFFF"/>
    <a:srgbClr val="131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41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915" y="-2794"/>
      </p:cViewPr>
      <p:guideLst>
        <p:guide orient="horz" pos="3143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2231CC-7710-20E6-8B39-D7E34FF3F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66DCB-7168-5487-1C0F-FFCF579818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1D07C3-8876-44BF-8D1F-0A260DF109E7}" type="datetimeFigureOut">
              <a:rPr lang="en-US"/>
              <a:pPr>
                <a:defRPr/>
              </a:pPr>
              <a:t>2/26/2025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3BEE6A-8A45-FA40-36F3-C9BE4B769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ECC7816-CA0E-3EE3-DEB8-652A89720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30515-AD2F-5CC5-BA97-72CA6DB9AD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77609-7812-6FF4-01F0-887CF3D6B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9FE1F3-8CAF-4178-85B6-4DF1B3B25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6BDC-BFDA-D2C2-9962-A9F6F556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D7D3D-ADFD-40B2-AB78-EA27ACB5C21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0DA9-9D01-406F-FC56-C6164B11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CB9D2-9A8F-E257-298E-E1C08A19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1AF2-EA9B-4520-8C89-0E5FD10AF7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7F69-CFCD-F597-1762-C0533A00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51F1-D09F-4C31-A516-6F9CEEB6F42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2C0-8AC6-896E-D9A4-2350AAB8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C4F5-8725-2152-B74B-6A681DD2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EB84-ABA7-4979-8670-3FBFEB2DF0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2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180F-62D3-23D3-FCC5-7C883130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8EB16-2928-4932-8EE1-522B4B6273B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20EF-FC10-808E-47FC-E6C65B51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221A-4F72-21AD-31AD-E6C1A871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5CE9-FBB4-46DA-9D7F-B63E77E72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4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E7217-A287-2C63-A2A2-108834B5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E9A7-3028-49D4-86FD-8EADD285B59D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C73F-B5B3-1031-81AA-4D78461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FA82-884F-79C0-1313-FE76C2C3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FCEE-A787-489E-9B08-B8D935378C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1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26AC7-5D52-8B0D-6ABB-98C0D841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E623-F052-46BB-BD49-A320E2BC0EC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02C2F-12B7-F725-835B-DF3C696B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12A3A-2397-974A-D669-8B1BECAB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D929-4AC3-4AA1-B705-73FBCB4D86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44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854EB-9E55-8BF6-8D7C-D474D18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B17A5-2212-4F27-A669-7D2D5582362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2526F-4A43-7400-F8A4-1AC8D6D2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54CBD8-87FD-A820-A66B-0BA05503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C4F97-04D6-4FBF-ACF6-7F3CCF141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F226B-F21E-9225-159C-548BEA61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1D07-8939-4083-80B5-C758EC224688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1CB327-A9E3-5ED8-355F-DAA0F859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8A0A25-EF6A-A96D-0E24-6B5A54C3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A771-0955-4951-84B3-28BDA95DB9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0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F02C43-9609-B144-FB1B-FC18338D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C78A-3377-436A-8AE3-F418279F8A0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00C46E-42AE-0568-78AB-7462A0F6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FB6369-DACF-4DD6-5ECE-EE5FA109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CCC1-4D31-4CBB-83A2-512535BBAE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8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23CA3D-E578-E061-1CEC-78DFC26A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ACCC0-BF68-4F2C-AB99-0F2B92B72BEA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BC17DC-9026-08D0-883E-59E4B0C1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C0FAF9-906A-24AD-5CA9-01E13FE8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18AC-C4C2-48A8-903A-DF098F6010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8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00C9F8-778C-E546-3446-79C0AA5C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3AE1-0700-4122-A0AF-7CB09ED7941E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C167E-F158-F51B-7FC2-77B66A2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57F926-B258-D639-04F0-28F1C3E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C922-C839-4EA3-AB7E-BC3C2B92BE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2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1F4B91-2844-AD02-506B-648AE758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533-9E9F-408C-9DAB-E31BF102C147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2F8759-742A-07D3-2248-D7310268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EA3B8A-2845-9E5F-E7E7-D2AD7F15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E0B3-5318-452D-AB9F-1A44FC7A33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8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39F3DD-7B44-5651-5D4C-489744254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527050"/>
            <a:ext cx="5915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721C8-B67D-D296-23B4-0204BAAF2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D989-3281-DDD8-1698-2FBFC9685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38716-DD95-42BD-9543-79ABECB226B5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8E98-C7C0-DFC7-05A3-5D77C86D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3AC0-E03E-048C-F376-D56E89EA7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D5F905-785C-4500-ADC3-7FCD551AA0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44">
            <a:extLst>
              <a:ext uri="{FF2B5EF4-FFF2-40B4-BE49-F238E27FC236}">
                <a16:creationId xmlns:a16="http://schemas.microsoft.com/office/drawing/2014/main" id="{60870482-1077-3EFC-9B80-C2A99A92911B}"/>
              </a:ext>
            </a:extLst>
          </p:cNvPr>
          <p:cNvSpPr/>
          <p:nvPr/>
        </p:nvSpPr>
        <p:spPr>
          <a:xfrm>
            <a:off x="4157071" y="276482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4" name="TextBox 4">
            <a:extLst>
              <a:ext uri="{FF2B5EF4-FFF2-40B4-BE49-F238E27FC236}">
                <a16:creationId xmlns:a16="http://schemas.microsoft.com/office/drawing/2014/main" id="{04998CC2-6417-7F29-EF22-F914C0D15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489BAE05-A0F3-D733-FB91-B6F3F45C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3076" name="TextBox 8">
            <a:extLst>
              <a:ext uri="{FF2B5EF4-FFF2-40B4-BE49-F238E27FC236}">
                <a16:creationId xmlns:a16="http://schemas.microsoft.com/office/drawing/2014/main" id="{8B6AA6DC-4DFC-AA49-5902-2067A5B47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911" y="9672786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60F0BD1-3BF5-A256-7CA5-BEC830AE930D}"/>
              </a:ext>
            </a:extLst>
          </p:cNvPr>
          <p:cNvSpPr/>
          <p:nvPr/>
        </p:nvSpPr>
        <p:spPr>
          <a:xfrm>
            <a:off x="192088" y="1166812"/>
            <a:ext cx="6467475" cy="3450903"/>
          </a:xfrm>
          <a:prstGeom prst="roundRect">
            <a:avLst>
              <a:gd name="adj" fmla="val 1329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1: Tick the reptiles.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E4FDC3B-C10C-1E1E-CB6C-1C66F08A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E3D6F4AA-9C0D-5281-08D7-B27FFA01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680BF3-1779-2FFB-6B53-64DA93533FD0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8BF3BA-51F2-D409-0A89-C33AA7946DB3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8" name="TextBox 43">
            <a:extLst>
              <a:ext uri="{FF2B5EF4-FFF2-40B4-BE49-F238E27FC236}">
                <a16:creationId xmlns:a16="http://schemas.microsoft.com/office/drawing/2014/main" id="{B0022631-4B47-34B3-7EDA-1F553FF75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630238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EYFS Handout</a:t>
            </a:r>
          </a:p>
        </p:txBody>
      </p:sp>
      <p:sp>
        <p:nvSpPr>
          <p:cNvPr id="3099" name="TextBox 44">
            <a:extLst>
              <a:ext uri="{FF2B5EF4-FFF2-40B4-BE49-F238E27FC236}">
                <a16:creationId xmlns:a16="http://schemas.microsoft.com/office/drawing/2014/main" id="{93DA26FB-2DE6-95A9-6981-925A5B39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532613DA-F011-4E97-0654-C039CF8E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bear walking in the woods&#10;&#10;Description automatically generated">
            <a:extLst>
              <a:ext uri="{FF2B5EF4-FFF2-40B4-BE49-F238E27FC236}">
                <a16:creationId xmlns:a16="http://schemas.microsoft.com/office/drawing/2014/main" id="{EE23488D-087E-2356-6B0C-459A77DF5C9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8"/>
          <a:stretch/>
        </p:blipFill>
        <p:spPr>
          <a:xfrm>
            <a:off x="3762833" y="3125025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2" name="Picture 11" descr="Two penguins standing on snow&#10;&#10;Description automatically generated">
            <a:extLst>
              <a:ext uri="{FF2B5EF4-FFF2-40B4-BE49-F238E27FC236}">
                <a16:creationId xmlns:a16="http://schemas.microsoft.com/office/drawing/2014/main" id="{97DFE92F-CE99-E8AB-9BED-63FF6E5233A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r="17435"/>
          <a:stretch/>
        </p:blipFill>
        <p:spPr>
          <a:xfrm>
            <a:off x="2078560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5" name="Picture 14" descr="A crocodile with its mouth open&#10;&#10;Description automatically generated">
            <a:extLst>
              <a:ext uri="{FF2B5EF4-FFF2-40B4-BE49-F238E27FC236}">
                <a16:creationId xmlns:a16="http://schemas.microsoft.com/office/drawing/2014/main" id="{185E0FD8-CE86-DE2C-B0B5-4093F462064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7" r="16010"/>
          <a:stretch/>
        </p:blipFill>
        <p:spPr>
          <a:xfrm>
            <a:off x="5371465" y="1606728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9" name="Picture 18" descr="A large turtle walking on grass&#10;&#10;Description automatically generated">
            <a:extLst>
              <a:ext uri="{FF2B5EF4-FFF2-40B4-BE49-F238E27FC236}">
                <a16:creationId xmlns:a16="http://schemas.microsoft.com/office/drawing/2014/main" id="{37C47B66-CB3E-2FD2-5983-51F5BC1A2439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 r="21857"/>
          <a:stretch/>
        </p:blipFill>
        <p:spPr>
          <a:xfrm>
            <a:off x="5371465" y="3116337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7" name="Picture 26" descr="A snake coiled up in the grass&#10;&#10;Description automatically generated">
            <a:extLst>
              <a:ext uri="{FF2B5EF4-FFF2-40B4-BE49-F238E27FC236}">
                <a16:creationId xmlns:a16="http://schemas.microsoft.com/office/drawing/2014/main" id="{31C7AE4A-21C6-DAA1-3A48-E6702E2DCF8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22669"/>
          <a:stretch/>
        </p:blipFill>
        <p:spPr>
          <a:xfrm>
            <a:off x="419804" y="311000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31" name="Picture 30" descr="A blue and black striped fish&#10;&#10;Description automatically generated">
            <a:extLst>
              <a:ext uri="{FF2B5EF4-FFF2-40B4-BE49-F238E27FC236}">
                <a16:creationId xmlns:a16="http://schemas.microsoft.com/office/drawing/2014/main" id="{150C3831-0329-2723-A1BD-0B45F52AEF7B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r="11468"/>
          <a:stretch/>
        </p:blipFill>
        <p:spPr>
          <a:xfrm>
            <a:off x="417575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42" name="Picture 41" descr="A colorful lizard on a branch&#10;&#10;Description automatically generated">
            <a:extLst>
              <a:ext uri="{FF2B5EF4-FFF2-40B4-BE49-F238E27FC236}">
                <a16:creationId xmlns:a16="http://schemas.microsoft.com/office/drawing/2014/main" id="{C42E95E5-C6F5-E34A-5301-D7ADA26886DA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32"/>
          <a:stretch/>
        </p:blipFill>
        <p:spPr>
          <a:xfrm>
            <a:off x="3762832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44" name="Picture 43" descr="A red dragonfly on a stick&#10;&#10;Description automatically generated">
            <a:extLst>
              <a:ext uri="{FF2B5EF4-FFF2-40B4-BE49-F238E27FC236}">
                <a16:creationId xmlns:a16="http://schemas.microsoft.com/office/drawing/2014/main" id="{9A76F36F-5FD2-68F2-03A9-E3F0F5402242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4"/>
          <a:stretch/>
        </p:blipFill>
        <p:spPr>
          <a:xfrm>
            <a:off x="2078560" y="3116339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88D76C1-50D4-1C41-7181-5F1F8BB9043E}"/>
              </a:ext>
            </a:extLst>
          </p:cNvPr>
          <p:cNvSpPr/>
          <p:nvPr/>
        </p:nvSpPr>
        <p:spPr>
          <a:xfrm>
            <a:off x="799603" y="277014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53D40586-5F9C-E6FA-9528-8E372C2113AE}"/>
              </a:ext>
            </a:extLst>
          </p:cNvPr>
          <p:cNvSpPr/>
          <p:nvPr/>
        </p:nvSpPr>
        <p:spPr>
          <a:xfrm>
            <a:off x="192088" y="4784400"/>
            <a:ext cx="6467476" cy="4612425"/>
          </a:xfrm>
          <a:prstGeom prst="roundRect">
            <a:avLst>
              <a:gd name="adj" fmla="val 870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2: Draw a line to match the gecko with where it lives.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5" name="Picture 54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201CFE87-3BB4-2875-D711-502AF21B58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85" y="8049202"/>
            <a:ext cx="1836421" cy="122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57" name="Picture 56" descr="A tree trunk in a forest&#10;&#10;Description automatically generated">
            <a:extLst>
              <a:ext uri="{FF2B5EF4-FFF2-40B4-BE49-F238E27FC236}">
                <a16:creationId xmlns:a16="http://schemas.microsoft.com/office/drawing/2014/main" id="{33CE3EED-3996-5C3B-14B9-D8BF1FAB2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/>
          <a:stretch/>
        </p:blipFill>
        <p:spPr>
          <a:xfrm>
            <a:off x="4451985" y="6647650"/>
            <a:ext cx="1838960" cy="1225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3" name="Picture 2" descr="A footprints in the sand&#10;&#10;AI-generated content may be incorrect.">
            <a:extLst>
              <a:ext uri="{FF2B5EF4-FFF2-40B4-BE49-F238E27FC236}">
                <a16:creationId xmlns:a16="http://schemas.microsoft.com/office/drawing/2014/main" id="{507991A4-21FF-B673-6858-E257E51C0E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51" y="5246098"/>
            <a:ext cx="1836755" cy="1225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7" name="Picture 6" descr="A hand holding a lizard&#10;&#10;AI-generated content may be incorrect.">
            <a:extLst>
              <a:ext uri="{FF2B5EF4-FFF2-40B4-BE49-F238E27FC236}">
                <a16:creationId xmlns:a16="http://schemas.microsoft.com/office/drawing/2014/main" id="{8FCCF62F-616B-52EB-E587-667C5A6E29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>
            <a:off x="505721" y="5265989"/>
            <a:ext cx="1718120" cy="122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9" name="Picture 8" descr="A hand holding a lizard&#10;&#10;AI-generated content may be incorrect.">
            <a:extLst>
              <a:ext uri="{FF2B5EF4-FFF2-40B4-BE49-F238E27FC236}">
                <a16:creationId xmlns:a16="http://schemas.microsoft.com/office/drawing/2014/main" id="{6E6A3D56-F86E-1CA0-6D65-1D0D41A8D0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648" b="19108"/>
          <a:stretch/>
        </p:blipFill>
        <p:spPr>
          <a:xfrm>
            <a:off x="505721" y="8049202"/>
            <a:ext cx="1718120" cy="122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563E3B-D610-D816-CF6B-11991CBC4656}"/>
              </a:ext>
            </a:extLst>
          </p:cNvPr>
          <p:cNvSpPr txBox="1"/>
          <p:nvPr/>
        </p:nvSpPr>
        <p:spPr>
          <a:xfrm>
            <a:off x="638390" y="8025013"/>
            <a:ext cx="145278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20D3B"/>
                </a:solidFill>
                <a:latin typeface="Arial Rounded MT Bold" panose="020F0704030504030204" pitchFamily="34" charset="0"/>
              </a:rPr>
              <a:t>leopard gecko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9CA053-29B4-4800-F0AA-81D8A663E585}"/>
              </a:ext>
            </a:extLst>
          </p:cNvPr>
          <p:cNvSpPr txBox="1"/>
          <p:nvPr/>
        </p:nvSpPr>
        <p:spPr>
          <a:xfrm>
            <a:off x="260681" y="5227017"/>
            <a:ext cx="2208198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20D3B"/>
                </a:solidFill>
                <a:latin typeface="Arial Rounded MT Bold" panose="020F0704030504030204" pitchFamily="34" charset="0"/>
              </a:rPr>
              <a:t>Madagascar day gecko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50061806-74DB-C85C-7174-BE83FF798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59779"/>
            <a:ext cx="401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0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2" name="Picture 1" descr="A person holding a small lizard&#10;&#10;AI-generated content may be incorrect.">
            <a:extLst>
              <a:ext uri="{FF2B5EF4-FFF2-40B4-BE49-F238E27FC236}">
                <a16:creationId xmlns:a16="http://schemas.microsoft.com/office/drawing/2014/main" id="{31F9DF29-584F-EA0C-D1C7-32C747A8A0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-9930" b="9930"/>
          <a:stretch/>
        </p:blipFill>
        <p:spPr>
          <a:xfrm>
            <a:off x="505721" y="6646640"/>
            <a:ext cx="1718120" cy="122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43FBE4-D608-5751-749A-DDFDCBF6817E}"/>
              </a:ext>
            </a:extLst>
          </p:cNvPr>
          <p:cNvSpPr txBox="1"/>
          <p:nvPr/>
        </p:nvSpPr>
        <p:spPr>
          <a:xfrm>
            <a:off x="252139" y="6624532"/>
            <a:ext cx="2208198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20D3B"/>
                </a:solidFill>
                <a:latin typeface="Arial Rounded MT Bold" panose="020F0704030504030204" pitchFamily="34" charset="0"/>
              </a:rPr>
              <a:t>New Zealand gecko</a:t>
            </a:r>
          </a:p>
        </p:txBody>
      </p:sp>
      <p:sp>
        <p:nvSpPr>
          <p:cNvPr id="26" name="Rectangle: Rounded Corners 44">
            <a:extLst>
              <a:ext uri="{FF2B5EF4-FFF2-40B4-BE49-F238E27FC236}">
                <a16:creationId xmlns:a16="http://schemas.microsoft.com/office/drawing/2014/main" id="{CFC37AD4-DCF5-09A6-C015-DA28E51C919F}"/>
              </a:ext>
            </a:extLst>
          </p:cNvPr>
          <p:cNvSpPr/>
          <p:nvPr/>
        </p:nvSpPr>
        <p:spPr>
          <a:xfrm>
            <a:off x="2492560" y="2766263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4">
            <a:extLst>
              <a:ext uri="{FF2B5EF4-FFF2-40B4-BE49-F238E27FC236}">
                <a16:creationId xmlns:a16="http://schemas.microsoft.com/office/drawing/2014/main" id="{A00A4A01-D6B5-3934-0A50-4AADF542AC20}"/>
              </a:ext>
            </a:extLst>
          </p:cNvPr>
          <p:cNvSpPr/>
          <p:nvPr/>
        </p:nvSpPr>
        <p:spPr>
          <a:xfrm>
            <a:off x="817580" y="427928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AE6EC43-4203-ECC3-9859-D9CED1C53338}"/>
              </a:ext>
            </a:extLst>
          </p:cNvPr>
          <p:cNvSpPr/>
          <p:nvPr/>
        </p:nvSpPr>
        <p:spPr>
          <a:xfrm>
            <a:off x="5803313" y="276482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: Rounded Corners 44">
            <a:extLst>
              <a:ext uri="{FF2B5EF4-FFF2-40B4-BE49-F238E27FC236}">
                <a16:creationId xmlns:a16="http://schemas.microsoft.com/office/drawing/2014/main" id="{EB64088B-9114-C972-092C-B3C2C6D9A668}"/>
              </a:ext>
            </a:extLst>
          </p:cNvPr>
          <p:cNvSpPr/>
          <p:nvPr/>
        </p:nvSpPr>
        <p:spPr>
          <a:xfrm>
            <a:off x="5788420" y="427515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: Rounded Corners 44">
            <a:extLst>
              <a:ext uri="{FF2B5EF4-FFF2-40B4-BE49-F238E27FC236}">
                <a16:creationId xmlns:a16="http://schemas.microsoft.com/office/drawing/2014/main" id="{21F3745E-6782-AF30-2178-4F980503A10F}"/>
              </a:ext>
            </a:extLst>
          </p:cNvPr>
          <p:cNvSpPr/>
          <p:nvPr/>
        </p:nvSpPr>
        <p:spPr>
          <a:xfrm>
            <a:off x="4178270" y="4287667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44">
            <a:extLst>
              <a:ext uri="{FF2B5EF4-FFF2-40B4-BE49-F238E27FC236}">
                <a16:creationId xmlns:a16="http://schemas.microsoft.com/office/drawing/2014/main" id="{9F56D1C5-CB42-C0CF-592D-7981FB9254C4}"/>
              </a:ext>
            </a:extLst>
          </p:cNvPr>
          <p:cNvSpPr/>
          <p:nvPr/>
        </p:nvSpPr>
        <p:spPr>
          <a:xfrm>
            <a:off x="2529094" y="428488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C3224-00B6-3972-70D6-2048B062B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9C1C97CB-CAD8-471E-9FA1-6089DAD8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258CFFA3-4143-E9C2-BE1F-C47DBDF7E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F0CE7C67-2843-B4F2-C7A5-F93612639EFC}"/>
              </a:ext>
            </a:extLst>
          </p:cNvPr>
          <p:cNvSpPr/>
          <p:nvPr/>
        </p:nvSpPr>
        <p:spPr>
          <a:xfrm>
            <a:off x="206375" y="1166813"/>
            <a:ext cx="6453188" cy="3039424"/>
          </a:xfrm>
          <a:prstGeom prst="roundRect">
            <a:avLst>
              <a:gd name="adj" fmla="val 1736"/>
            </a:avLst>
          </a:prstGeom>
          <a:noFill/>
          <a:ln w="28575">
            <a:solidFill>
              <a:srgbClr val="120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77"/>
              </a:rPr>
              <a:t>Activity 3: What is the same? What is different?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F5988D0-F3BC-DA5B-CDCB-F9DD0DD6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F7D11F37-000C-32A1-422E-BFD0489A5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BB2C44-E9E4-9D55-81BC-87F4B6204CF8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28E865-1A02-3671-BD65-C2EE0F3DDFF7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8" name="TextBox 43">
            <a:extLst>
              <a:ext uri="{FF2B5EF4-FFF2-40B4-BE49-F238E27FC236}">
                <a16:creationId xmlns:a16="http://schemas.microsoft.com/office/drawing/2014/main" id="{A98F0E4B-C5B6-8633-B069-28B6D34C8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630238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EYFS – Teacher Pack and Answers</a:t>
            </a:r>
          </a:p>
        </p:txBody>
      </p:sp>
      <p:sp>
        <p:nvSpPr>
          <p:cNvPr id="3099" name="TextBox 44">
            <a:extLst>
              <a:ext uri="{FF2B5EF4-FFF2-40B4-BE49-F238E27FC236}">
                <a16:creationId xmlns:a16="http://schemas.microsoft.com/office/drawing/2014/main" id="{CCBEFAF0-BFF1-4416-18F8-11B24800A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4599F5E-45CC-0047-D164-A07E6C0F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A4FCBA8E-5C96-127A-4AC6-A10F0206073A}"/>
              </a:ext>
            </a:extLst>
          </p:cNvPr>
          <p:cNvSpPr/>
          <p:nvPr/>
        </p:nvSpPr>
        <p:spPr>
          <a:xfrm>
            <a:off x="192089" y="4371511"/>
            <a:ext cx="6467474" cy="5016328"/>
          </a:xfrm>
          <a:prstGeom prst="roundRect">
            <a:avLst>
              <a:gd name="adj" fmla="val 491"/>
            </a:avLst>
          </a:prstGeom>
          <a:noFill/>
          <a:ln w="28575">
            <a:solidFill>
              <a:srgbClr val="120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4: Discuss the facts you remember about these snakes.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" name="Picture 2" descr="A turtle with a shell&#10;&#10;Description automatically generated">
            <a:extLst>
              <a:ext uri="{FF2B5EF4-FFF2-40B4-BE49-F238E27FC236}">
                <a16:creationId xmlns:a16="http://schemas.microsoft.com/office/drawing/2014/main" id="{BE880E93-9538-5EE0-B017-8217707A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907" r="4476"/>
          <a:stretch/>
        </p:blipFill>
        <p:spPr>
          <a:xfrm>
            <a:off x="3558538" y="1713439"/>
            <a:ext cx="3020224" cy="2010480"/>
          </a:xfrm>
          <a:prstGeom prst="rect">
            <a:avLst/>
          </a:prstGeom>
        </p:spPr>
      </p:pic>
      <p:pic>
        <p:nvPicPr>
          <p:cNvPr id="5" name="Picture 4" descr="A turtle swimming in the ocean&#10;&#10;Description automatically generated">
            <a:extLst>
              <a:ext uri="{FF2B5EF4-FFF2-40B4-BE49-F238E27FC236}">
                <a16:creationId xmlns:a16="http://schemas.microsoft.com/office/drawing/2014/main" id="{F997FB00-A673-C81F-49FA-4CACDA1DE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15458" r="7851" b="4810"/>
          <a:stretch/>
        </p:blipFill>
        <p:spPr>
          <a:xfrm>
            <a:off x="271614" y="1718980"/>
            <a:ext cx="3286924" cy="1981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45B467-BFDC-7577-1B44-07DA5FB03039}"/>
              </a:ext>
            </a:extLst>
          </p:cNvPr>
          <p:cNvSpPr txBox="1"/>
          <p:nvPr/>
        </p:nvSpPr>
        <p:spPr>
          <a:xfrm>
            <a:off x="1255394" y="3719906"/>
            <a:ext cx="923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turtle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2E7A3-7D67-4368-2A90-E3B5F6375589}"/>
              </a:ext>
            </a:extLst>
          </p:cNvPr>
          <p:cNvSpPr txBox="1"/>
          <p:nvPr/>
        </p:nvSpPr>
        <p:spPr>
          <a:xfrm>
            <a:off x="4565185" y="3725803"/>
            <a:ext cx="1218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tortoise </a:t>
            </a:r>
          </a:p>
        </p:txBody>
      </p:sp>
      <p:pic>
        <p:nvPicPr>
          <p:cNvPr id="9" name="Picture 8" descr="A snake with a long tongue&#10;&#10;Description automatically generated">
            <a:extLst>
              <a:ext uri="{FF2B5EF4-FFF2-40B4-BE49-F238E27FC236}">
                <a16:creationId xmlns:a16="http://schemas.microsoft.com/office/drawing/2014/main" id="{0AAF74EB-4B43-50D6-9C62-4469E0091BC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2"/>
          <a:stretch/>
        </p:blipFill>
        <p:spPr>
          <a:xfrm>
            <a:off x="3915921" y="6671706"/>
            <a:ext cx="20484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4" name="Picture 13" descr="A red and black snake on a rock&#10;&#10;Description automatically generated">
            <a:extLst>
              <a:ext uri="{FF2B5EF4-FFF2-40B4-BE49-F238E27FC236}">
                <a16:creationId xmlns:a16="http://schemas.microsoft.com/office/drawing/2014/main" id="{6594630C-6D4D-46FC-1D88-196909E5DCB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80" y="4835103"/>
            <a:ext cx="20484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20" name="Picture 19" descr="A snake on a tree branch&#10;&#10;Description automatically generated">
            <a:extLst>
              <a:ext uri="{FF2B5EF4-FFF2-40B4-BE49-F238E27FC236}">
                <a16:creationId xmlns:a16="http://schemas.microsoft.com/office/drawing/2014/main" id="{A7868BD3-F78F-40A7-121F-C5915276A36D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" y="6671706"/>
            <a:ext cx="20484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FD5EDF-2E2C-3E42-25FD-03927B1B206F}"/>
              </a:ext>
            </a:extLst>
          </p:cNvPr>
          <p:cNvSpPr txBox="1"/>
          <p:nvPr/>
        </p:nvSpPr>
        <p:spPr>
          <a:xfrm>
            <a:off x="271614" y="8541569"/>
            <a:ext cx="6402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Where does the snake live?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What does the snake like to eat?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What colours and shapes can you spot on the snake?   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6580B7-483E-93CE-2F89-C1C1C1AC6718}"/>
              </a:ext>
            </a:extLst>
          </p:cNvPr>
          <p:cNvSpPr txBox="1"/>
          <p:nvPr/>
        </p:nvSpPr>
        <p:spPr>
          <a:xfrm>
            <a:off x="1102830" y="8072072"/>
            <a:ext cx="1765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boa constrictor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6DEF62-0EE2-B3AA-42F8-90231B1CD21B}"/>
              </a:ext>
            </a:extLst>
          </p:cNvPr>
          <p:cNvSpPr txBox="1"/>
          <p:nvPr/>
        </p:nvSpPr>
        <p:spPr>
          <a:xfrm>
            <a:off x="1219922" y="6287263"/>
            <a:ext cx="1495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garter snake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E878C0-DE24-CA8B-76E4-80627CD38479}"/>
              </a:ext>
            </a:extLst>
          </p:cNvPr>
          <p:cNvSpPr txBox="1"/>
          <p:nvPr/>
        </p:nvSpPr>
        <p:spPr>
          <a:xfrm>
            <a:off x="4338469" y="6286557"/>
            <a:ext cx="129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king snake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15B588-5177-5F1C-CDB0-391D5A9D9C58}"/>
              </a:ext>
            </a:extLst>
          </p:cNvPr>
          <p:cNvSpPr txBox="1"/>
          <p:nvPr/>
        </p:nvSpPr>
        <p:spPr>
          <a:xfrm>
            <a:off x="4285891" y="8073943"/>
            <a:ext cx="1346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rattlesnake 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3AF750B2-E298-EB0A-9636-2C0EDC3BF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911" y="9672786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1DAC562-CF61-5FDB-0FEC-A2DF1EF46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59779"/>
            <a:ext cx="401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0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10" name="Picture 9" descr="A person holding a snake&#10;&#10;AI-generated content may be incorrect.">
            <a:extLst>
              <a:ext uri="{FF2B5EF4-FFF2-40B4-BE49-F238E27FC236}">
                <a16:creationId xmlns:a16="http://schemas.microsoft.com/office/drawing/2014/main" id="{9E29AF52-EFC0-11C3-D77A-9EB4BF1B48AE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" y="4835103"/>
            <a:ext cx="20484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52204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_Session sheet_Sci_Template_3.11.2024" id="{E9B8A362-C813-6241-BE86-18A7278432FD}" vid="{C53B0644-3A16-F34A-8B90-5EA3F52296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DE_Sess sheet_Sci_Port Template_type 1_3.11.2024</Template>
  <TotalTime>1427</TotalTime>
  <Words>143</Words>
  <Application>Microsoft Office PowerPoint</Application>
  <PresentationFormat>A4 Paper (210x297 mm)</PresentationFormat>
  <Paragraphs>40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Arial Rounded MT Bold</vt:lpstr>
      <vt:lpstr>Wingdings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Developing Experts</dc:creator>
  <cp:lastModifiedBy>Developing Experts</cp:lastModifiedBy>
  <cp:revision>12</cp:revision>
  <cp:lastPrinted>2025-02-19T16:41:12Z</cp:lastPrinted>
  <dcterms:created xsi:type="dcterms:W3CDTF">2024-12-19T15:18:30Z</dcterms:created>
  <dcterms:modified xsi:type="dcterms:W3CDTF">2025-02-26T16:25:54Z</dcterms:modified>
</cp:coreProperties>
</file>