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9"/>
  </p:normalViewPr>
  <p:slideViewPr>
    <p:cSldViewPr snapToGrid="0" snapToObjects="1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675955"/>
              </p:ext>
            </p:extLst>
          </p:nvPr>
        </p:nvGraphicFramePr>
        <p:xfrm>
          <a:off x="705548" y="1775768"/>
          <a:ext cx="10788112" cy="436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What steps can you take to support the phase-out of coal? Design an anti-coal campaign and promote alternatives.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Driving change by introducing children and young people to more sustainable practices, such as the circular economy, waste prevention and resource efficiency.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194617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Identify the areas in your life which use the most coal.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45517"/>
            <a:ext cx="284725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COP26S-01_02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n-GB" sz="9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Explore how to accelerate the phase-out of coal</a:t>
            </a:r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1"/>
            <a:ext cx="3036567" cy="43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1" y="1327355"/>
            <a:ext cx="88686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What steps can you take to support the phase-out of coal? Design an anti-coal campaign and promote alternatives.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3131</TotalTime>
  <Words>94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56</cp:revision>
  <dcterms:created xsi:type="dcterms:W3CDTF">2021-10-02T10:29:03Z</dcterms:created>
  <dcterms:modified xsi:type="dcterms:W3CDTF">2022-08-26T10:20:12Z</dcterms:modified>
</cp:coreProperties>
</file>