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A2B4"/>
    <a:srgbClr val="3AA2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4"/>
    <p:restoredTop sz="95840"/>
  </p:normalViewPr>
  <p:slideViewPr>
    <p:cSldViewPr snapToGrid="0" snapToObjects="1">
      <p:cViewPr varScale="1">
        <p:scale>
          <a:sx n="74" d="100"/>
          <a:sy n="74" d="100"/>
        </p:scale>
        <p:origin x="3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706AE-DE1A-1541-84A6-749C272C0DDB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BB1595-6957-3C44-8D0B-2BDFC33EF1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16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629907-7E8F-4848-9F13-545BE661B0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72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393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97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437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472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1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94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5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89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356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5D316-DA6D-284E-A458-A44DD1407708}" type="datetimeFigureOut">
              <a:rPr lang="en-US" smtClean="0"/>
              <a:t>12/17/21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78AF0-1013-D841-8B3B-C6B2497E9E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508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339906" y="9555021"/>
            <a:ext cx="4178191" cy="249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2541404" algn="ctr"/>
                <a:tab pos="5082810" algn="r"/>
                <a:tab pos="2305502" algn="l"/>
                <a:tab pos="2541404" algn="ctr"/>
                <a:tab pos="5082810" algn="r"/>
              </a:tabLst>
            </a:pPr>
            <a:r>
              <a:rPr lang="en-US" sz="10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Developing Experts Ltd. © 2022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99281" y="290925"/>
            <a:ext cx="6459648" cy="167972"/>
          </a:xfrm>
          <a:prstGeom prst="roundRect">
            <a:avLst/>
          </a:prstGeom>
          <a:solidFill>
            <a:srgbClr val="2FA2B4"/>
          </a:solidFill>
          <a:ln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12" dirty="0">
                <a:latin typeface="Arial Rounded MT Bold" charset="0"/>
                <a:ea typeface="Arial Rounded MT Bold" charset="0"/>
                <a:cs typeface="Arial Rounded MT Bold" charset="0"/>
              </a:rPr>
              <a:t>Resource Handout: S04.05.08 Handout </a:t>
            </a:r>
          </a:p>
        </p:txBody>
      </p:sp>
      <p:sp>
        <p:nvSpPr>
          <p:cNvPr id="11" name="Rounded Rectangular Callout 10"/>
          <p:cNvSpPr/>
          <p:nvPr/>
        </p:nvSpPr>
        <p:spPr>
          <a:xfrm flipV="1">
            <a:off x="1291375" y="670692"/>
            <a:ext cx="5367556" cy="669715"/>
          </a:xfrm>
          <a:prstGeom prst="wedgeRoundRectCallout">
            <a:avLst>
              <a:gd name="adj1" fmla="val -52617"/>
              <a:gd name="adj2" fmla="val 20041"/>
              <a:gd name="adj3" fmla="val 16667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2" name="TextBox 11"/>
          <p:cNvSpPr txBox="1"/>
          <p:nvPr/>
        </p:nvSpPr>
        <p:spPr>
          <a:xfrm>
            <a:off x="1375529" y="832577"/>
            <a:ext cx="5152499" cy="338554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Know about the balance of nature.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09595" y="1598689"/>
            <a:ext cx="6459647" cy="362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2FA2B4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Draw and label the features of your bug habitat design.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199281" y="1452268"/>
            <a:ext cx="6459648" cy="690239"/>
          </a:xfrm>
          <a:prstGeom prst="roundRect">
            <a:avLst/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sp>
        <p:nvSpPr>
          <p:cNvPr id="16" name="Rounded Rectangle 15"/>
          <p:cNvSpPr/>
          <p:nvPr/>
        </p:nvSpPr>
        <p:spPr>
          <a:xfrm>
            <a:off x="5410199" y="2268639"/>
            <a:ext cx="1248729" cy="1402845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8" name="Rounded Rectangle 17"/>
          <p:cNvSpPr/>
          <p:nvPr/>
        </p:nvSpPr>
        <p:spPr>
          <a:xfrm>
            <a:off x="5410199" y="3724667"/>
            <a:ext cx="1248729" cy="1086717"/>
          </a:xfrm>
          <a:prstGeom prst="roundRect">
            <a:avLst/>
          </a:prstGeom>
          <a:solidFill>
            <a:srgbClr val="2FA2B4"/>
          </a:solidFill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100"/>
          </a:p>
        </p:txBody>
      </p:sp>
      <p:sp>
        <p:nvSpPr>
          <p:cNvPr id="19" name="Rectangle 3"/>
          <p:cNvSpPr>
            <a:spLocks noChangeArrowheads="1"/>
          </p:cNvSpPr>
          <p:nvPr/>
        </p:nvSpPr>
        <p:spPr bwMode="auto">
          <a:xfrm>
            <a:off x="5410199" y="2231720"/>
            <a:ext cx="1259043" cy="1439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Stretch: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Identify the key features of a habitat which will help a bug to thrive explaining your reasons why.</a:t>
            </a:r>
          </a:p>
        </p:txBody>
      </p:sp>
      <p:sp>
        <p:nvSpPr>
          <p:cNvPr id="21" name="Rectangle 3"/>
          <p:cNvSpPr>
            <a:spLocks noChangeArrowheads="1"/>
          </p:cNvSpPr>
          <p:nvPr/>
        </p:nvSpPr>
        <p:spPr bwMode="auto">
          <a:xfrm>
            <a:off x="5410199" y="3690829"/>
            <a:ext cx="1259043" cy="1101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84720" tIns="42360" rIns="84720" bIns="4236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Challenge:</a:t>
            </a:r>
          </a:p>
          <a:p>
            <a:pPr algn="ctr" defTabSz="847135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100" b="1" dirty="0">
                <a:solidFill>
                  <a:schemeClr val="bg1"/>
                </a:solidFill>
                <a:latin typeface="Arial Rounded MT Bold" charset="0"/>
                <a:ea typeface="Arial Rounded MT Bold" charset="0"/>
                <a:cs typeface="Arial Rounded MT Bold" charset="0"/>
              </a:rPr>
              <a:t>Identify the key features of a habitat which will help a bug to thrive.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209594" y="4927078"/>
            <a:ext cx="6449334" cy="4627944"/>
          </a:xfrm>
          <a:prstGeom prst="roundRect">
            <a:avLst>
              <a:gd name="adj" fmla="val 2590"/>
            </a:avLst>
          </a:prstGeom>
          <a:noFill/>
          <a:ln w="19050">
            <a:solidFill>
              <a:srgbClr val="2FA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8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831" y="639789"/>
            <a:ext cx="731520" cy="731520"/>
          </a:xfrm>
          <a:prstGeom prst="rect">
            <a:avLst/>
          </a:prstGeom>
        </p:spPr>
      </p:pic>
      <p:pic>
        <p:nvPicPr>
          <p:cNvPr id="1026" name="Picture 2" descr="Bug Hotel, Bug House, Outdoor, Garden">
            <a:extLst>
              <a:ext uri="{FF2B5EF4-FFF2-40B4-BE49-F238E27FC236}">
                <a16:creationId xmlns:a16="http://schemas.microsoft.com/office/drawing/2014/main" id="{48FA898C-0679-4220-94B7-A643590C2F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93" y="2277546"/>
            <a:ext cx="1611565" cy="2514493"/>
          </a:xfrm>
          <a:prstGeom prst="roundRect">
            <a:avLst>
              <a:gd name="adj" fmla="val 9493"/>
            </a:avLst>
          </a:prstGeom>
          <a:ln w="19050">
            <a:solidFill>
              <a:srgbClr val="2FA2B4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fuge, Hibernate, Insect, Bug">
            <a:extLst>
              <a:ext uri="{FF2B5EF4-FFF2-40B4-BE49-F238E27FC236}">
                <a16:creationId xmlns:a16="http://schemas.microsoft.com/office/drawing/2014/main" id="{15E7DCCD-DD8E-4003-8921-87EE333BBE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77"/>
          <a:stretch/>
        </p:blipFill>
        <p:spPr bwMode="auto">
          <a:xfrm>
            <a:off x="2015833" y="2277546"/>
            <a:ext cx="3241966" cy="2517928"/>
          </a:xfrm>
          <a:prstGeom prst="roundRect">
            <a:avLst>
              <a:gd name="adj" fmla="val 8319"/>
            </a:avLst>
          </a:prstGeom>
          <a:ln w="19050">
            <a:solidFill>
              <a:srgbClr val="2FA2B4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4489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2267</TotalTime>
  <Words>68</Words>
  <Application>Microsoft Macintosh PowerPoint</Application>
  <PresentationFormat>A4 Paper (210x297 mm)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Jean Debney</cp:lastModifiedBy>
  <cp:revision>33</cp:revision>
  <dcterms:created xsi:type="dcterms:W3CDTF">2016-06-12T08:53:59Z</dcterms:created>
  <dcterms:modified xsi:type="dcterms:W3CDTF">2021-12-17T07:51:06Z</dcterms:modified>
</cp:coreProperties>
</file>