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-6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03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2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3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34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55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5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7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1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8473-B764-4F2A-AB52-FD0C75573102}" type="datetimeFigureOut">
              <a:rPr lang="en-GB" smtClean="0"/>
              <a:t>07/06/2023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C8BF3-4F38-4A46-BF43-B9E86663C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9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FDFEF9-0A76-5E32-2D97-2A7AC5CFD123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AA2A0-11DD-6CA5-3E4B-3860E2CA6214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CAF55E-F2E8-629C-14E7-74DB5B513C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9083C8-B4E3-798B-6E63-725541FB49A5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FD205D-0B27-D139-6565-05EF75690C56}"/>
              </a:ext>
            </a:extLst>
          </p:cNvPr>
          <p:cNvSpPr txBox="1"/>
          <p:nvPr/>
        </p:nvSpPr>
        <p:spPr>
          <a:xfrm>
            <a:off x="1013042" y="-12645"/>
            <a:ext cx="4343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why plants are important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Google Shape;88;p1" descr="Logo  Description automatically generated">
            <a:extLst>
              <a:ext uri="{FF2B5EF4-FFF2-40B4-BE49-F238E27FC236}">
                <a16:creationId xmlns:a16="http://schemas.microsoft.com/office/drawing/2014/main" id="{2F9218B4-05E0-46CA-AF4D-F87756653D8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E0EA9F2-C10E-49E7-8B84-31C1B1848A09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89571C-8CEA-5559-EA28-FF9F5F05AB5D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D0DD3F-CF8C-A4B2-5F88-9AAD1F2FB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03BDB90-4131-39B0-410B-624BD2B9AF11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EC443C-0336-94DC-989B-EF77DD9A601A}"/>
              </a:ext>
            </a:extLst>
          </p:cNvPr>
          <p:cNvSpPr txBox="1"/>
          <p:nvPr/>
        </p:nvSpPr>
        <p:spPr>
          <a:xfrm>
            <a:off x="1013042" y="-12645"/>
            <a:ext cx="4343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how plants gain minerals, nutrients and water                                            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FB5B6334-7F57-5E73-2970-8D5015501BC4}"/>
              </a:ext>
            </a:extLst>
          </p:cNvPr>
          <p:cNvSpPr/>
          <p:nvPr/>
        </p:nvSpPr>
        <p:spPr>
          <a:xfrm>
            <a:off x="185736" y="1262146"/>
            <a:ext cx="6464893" cy="46166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6" name="Google Shape;88;p1" descr="Logo  Description automatically generated">
            <a:extLst>
              <a:ext uri="{FF2B5EF4-FFF2-40B4-BE49-F238E27FC236}">
                <a16:creationId xmlns:a16="http://schemas.microsoft.com/office/drawing/2014/main" id="{985866AE-AB6A-F7D8-316B-7E707C904C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B31206C-F379-9E29-A0B6-4B3B8B469CBC}"/>
              </a:ext>
            </a:extLst>
          </p:cNvPr>
          <p:cNvSpPr txBox="1"/>
          <p:nvPr/>
        </p:nvSpPr>
        <p:spPr>
          <a:xfrm>
            <a:off x="1495124" y="1354663"/>
            <a:ext cx="3882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sym typeface="Arial Rounded"/>
              </a:rPr>
              <a:t>Investigate the effect of fertiliser on plant growth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7A2999-BBBA-0EC1-D5B1-EB2164B5C2D3}"/>
              </a:ext>
            </a:extLst>
          </p:cNvPr>
          <p:cNvSpPr txBox="1"/>
          <p:nvPr/>
        </p:nvSpPr>
        <p:spPr>
          <a:xfrm>
            <a:off x="185736" y="1839043"/>
            <a:ext cx="4752024" cy="3069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Method: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Get eight plants of the same type and roughly the same size and two trays. Place four plants in each tray.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Within each tray, label the plants A-D.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Measure the height of each plant (base to the tallest point).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In the first tray, water each plant with water containing a soluble fertiliser.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In the second tray, water the plant with water only.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Allow to grow for two weeks, watering as necessary as per steps 4-5.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After two weeks, record the heights of each plant in the table.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5D616B-2D34-7316-EB9B-6837893D3E69}"/>
              </a:ext>
            </a:extLst>
          </p:cNvPr>
          <p:cNvSpPr txBox="1"/>
          <p:nvPr/>
        </p:nvSpPr>
        <p:spPr>
          <a:xfrm>
            <a:off x="5155478" y="1866755"/>
            <a:ext cx="1495151" cy="2145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Equipment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Eight small plants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Two trays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Labels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Soluble fertiliser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Ruler 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Graph paper</a:t>
            </a:r>
          </a:p>
        </p:txBody>
      </p:sp>
      <p:graphicFrame>
        <p:nvGraphicFramePr>
          <p:cNvPr id="26" name="Google Shape;82;p1">
            <a:extLst>
              <a:ext uri="{FF2B5EF4-FFF2-40B4-BE49-F238E27FC236}">
                <a16:creationId xmlns:a16="http://schemas.microsoft.com/office/drawing/2014/main" id="{61B0930E-A4AC-CEC3-0832-E4F0BA3D6F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7795570"/>
              </p:ext>
            </p:extLst>
          </p:nvPr>
        </p:nvGraphicFramePr>
        <p:xfrm>
          <a:off x="185736" y="5457070"/>
          <a:ext cx="6464894" cy="30176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83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Plant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Start height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Height after 2 weeks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Increase in height after 2 weeks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Percentage increase in height after two weeks (%)</a:t>
                      </a:r>
                      <a:endParaRPr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Watered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with </a:t>
                      </a:r>
                      <a:b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fertiliser 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B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C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5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Watered without fertiliser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B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C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E790F072-2D39-9058-FB00-481BD10634FE}"/>
              </a:ext>
            </a:extLst>
          </p:cNvPr>
          <p:cNvSpPr txBox="1"/>
          <p:nvPr/>
        </p:nvSpPr>
        <p:spPr>
          <a:xfrm>
            <a:off x="4876800" y="4154329"/>
            <a:ext cx="1773829" cy="919401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Percentage increase = Increase in height/start height x 100%    </a:t>
            </a:r>
          </a:p>
        </p:txBody>
      </p:sp>
      <p:cxnSp>
        <p:nvCxnSpPr>
          <p:cNvPr id="29" name="Google Shape;83;p1">
            <a:extLst>
              <a:ext uri="{FF2B5EF4-FFF2-40B4-BE49-F238E27FC236}">
                <a16:creationId xmlns:a16="http://schemas.microsoft.com/office/drawing/2014/main" id="{E6242339-B5AC-E0BB-F54A-6C53139FE1D4}"/>
              </a:ext>
            </a:extLst>
          </p:cNvPr>
          <p:cNvCxnSpPr>
            <a:cxnSpLocks/>
          </p:cNvCxnSpPr>
          <p:nvPr/>
        </p:nvCxnSpPr>
        <p:spPr>
          <a:xfrm flipH="1">
            <a:off x="6202680" y="4908153"/>
            <a:ext cx="160020" cy="593522"/>
          </a:xfrm>
          <a:prstGeom prst="straightConnector1">
            <a:avLst/>
          </a:prstGeom>
          <a:noFill/>
          <a:ln w="57150" cap="flat" cmpd="sng">
            <a:solidFill>
              <a:srgbClr val="807E8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2" name="Google Shape;84;p1">
            <a:extLst>
              <a:ext uri="{FF2B5EF4-FFF2-40B4-BE49-F238E27FC236}">
                <a16:creationId xmlns:a16="http://schemas.microsoft.com/office/drawing/2014/main" id="{45C3A63E-D9A6-E2BE-489A-13635CEFA48B}"/>
              </a:ext>
            </a:extLst>
          </p:cNvPr>
          <p:cNvSpPr/>
          <p:nvPr/>
        </p:nvSpPr>
        <p:spPr>
          <a:xfrm>
            <a:off x="113816" y="8557196"/>
            <a:ext cx="6536813" cy="101562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Now draw a graph which shows your results. Think about: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type of graph will show your data the best? 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How will you show multiple data sets on one graph? 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information will you chose to plot? 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4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FDFEF9-0A76-5E32-2D97-2A7AC5CFD123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AA2A0-11DD-6CA5-3E4B-3860E2CA6214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CAF55E-F2E8-629C-14E7-74DB5B513C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9083C8-B4E3-798B-6E63-725541FB49A5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FD205D-0B27-D139-6565-05EF75690C56}"/>
              </a:ext>
            </a:extLst>
          </p:cNvPr>
          <p:cNvSpPr txBox="1"/>
          <p:nvPr/>
        </p:nvSpPr>
        <p:spPr>
          <a:xfrm>
            <a:off x="1013042" y="-12645"/>
            <a:ext cx="4343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why plants are important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Google Shape;88;p1" descr="Logo  Description automatically generated">
            <a:extLst>
              <a:ext uri="{FF2B5EF4-FFF2-40B4-BE49-F238E27FC236}">
                <a16:creationId xmlns:a16="http://schemas.microsoft.com/office/drawing/2014/main" id="{2F9218B4-05E0-46CA-AF4D-F87756653D8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E0EA9F2-C10E-49E7-8B84-31C1B1848A09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89571C-8CEA-5559-EA28-FF9F5F05AB5D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D0DD3F-CF8C-A4B2-5F88-9AAD1F2FB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03BDB90-4131-39B0-410B-624BD2B9AF11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EC443C-0336-94DC-989B-EF77DD9A601A}"/>
              </a:ext>
            </a:extLst>
          </p:cNvPr>
          <p:cNvSpPr txBox="1"/>
          <p:nvPr/>
        </p:nvSpPr>
        <p:spPr>
          <a:xfrm>
            <a:off x="1013042" y="-12645"/>
            <a:ext cx="4343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how plants gain minerals, nutrients and water                                               ANSWERS                                            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FB5B6334-7F57-5E73-2970-8D5015501BC4}"/>
              </a:ext>
            </a:extLst>
          </p:cNvPr>
          <p:cNvSpPr/>
          <p:nvPr/>
        </p:nvSpPr>
        <p:spPr>
          <a:xfrm>
            <a:off x="185736" y="1262146"/>
            <a:ext cx="6464893" cy="46166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6" name="Google Shape;88;p1" descr="Logo  Description automatically generated">
            <a:extLst>
              <a:ext uri="{FF2B5EF4-FFF2-40B4-BE49-F238E27FC236}">
                <a16:creationId xmlns:a16="http://schemas.microsoft.com/office/drawing/2014/main" id="{985866AE-AB6A-F7D8-316B-7E707C904C9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B31206C-F379-9E29-A0B6-4B3B8B469CBC}"/>
              </a:ext>
            </a:extLst>
          </p:cNvPr>
          <p:cNvSpPr txBox="1"/>
          <p:nvPr/>
        </p:nvSpPr>
        <p:spPr>
          <a:xfrm>
            <a:off x="1495124" y="1354663"/>
            <a:ext cx="3882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sym typeface="Arial Rounded"/>
              </a:rPr>
              <a:t>Investigate the effect of fertiliser on plant growth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7A2999-BBBA-0EC1-D5B1-EB2164B5C2D3}"/>
              </a:ext>
            </a:extLst>
          </p:cNvPr>
          <p:cNvSpPr txBox="1"/>
          <p:nvPr/>
        </p:nvSpPr>
        <p:spPr>
          <a:xfrm>
            <a:off x="185736" y="1839043"/>
            <a:ext cx="4752024" cy="3069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Method: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Get eight plants of the same type and roughly the same size and two trays. Place four plants in each tray.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Within each tray, label the plants A-D.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Measure the height of each plant (base to the tallest point).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In the first tray, water each plant with water containing a soluble fertiliser.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In the second tray, water the plant with water only.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Allow to grow for two weeks, watering as necessary as per steps 4-5.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After two weeks, record the heights of each plant in the table.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5D616B-2D34-7316-EB9B-6837893D3E69}"/>
              </a:ext>
            </a:extLst>
          </p:cNvPr>
          <p:cNvSpPr txBox="1"/>
          <p:nvPr/>
        </p:nvSpPr>
        <p:spPr>
          <a:xfrm>
            <a:off x="5155478" y="1866755"/>
            <a:ext cx="1495151" cy="2145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Equipment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Eight small plants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Two trays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Labels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Soluble fertiliser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Ruler 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Graph paper</a:t>
            </a:r>
          </a:p>
        </p:txBody>
      </p:sp>
      <p:graphicFrame>
        <p:nvGraphicFramePr>
          <p:cNvPr id="26" name="Google Shape;82;p1">
            <a:extLst>
              <a:ext uri="{FF2B5EF4-FFF2-40B4-BE49-F238E27FC236}">
                <a16:creationId xmlns:a16="http://schemas.microsoft.com/office/drawing/2014/main" id="{61B0930E-A4AC-CEC3-0832-E4F0BA3D6FF0}"/>
              </a:ext>
            </a:extLst>
          </p:cNvPr>
          <p:cNvGraphicFramePr/>
          <p:nvPr/>
        </p:nvGraphicFramePr>
        <p:xfrm>
          <a:off x="185736" y="5457070"/>
          <a:ext cx="6464894" cy="30176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83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3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Plant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Start height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Height after 2 weeks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Increase in height after 2 weeks (cm)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Percentage increase in height after two weeks (%)</a:t>
                      </a:r>
                      <a:endParaRPr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Watered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with </a:t>
                      </a:r>
                      <a:b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</a:b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fertiliser 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B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C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5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Watered without fertiliser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B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C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D</a:t>
                      </a:r>
                      <a:endParaRPr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E790F072-2D39-9058-FB00-481BD10634FE}"/>
              </a:ext>
            </a:extLst>
          </p:cNvPr>
          <p:cNvSpPr txBox="1"/>
          <p:nvPr/>
        </p:nvSpPr>
        <p:spPr>
          <a:xfrm>
            <a:off x="4876800" y="4154329"/>
            <a:ext cx="1773829" cy="919401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Percentage increase = Increase in height/start height x 100%    </a:t>
            </a:r>
          </a:p>
        </p:txBody>
      </p:sp>
      <p:cxnSp>
        <p:nvCxnSpPr>
          <p:cNvPr id="29" name="Google Shape;83;p1">
            <a:extLst>
              <a:ext uri="{FF2B5EF4-FFF2-40B4-BE49-F238E27FC236}">
                <a16:creationId xmlns:a16="http://schemas.microsoft.com/office/drawing/2014/main" id="{E6242339-B5AC-E0BB-F54A-6C53139FE1D4}"/>
              </a:ext>
            </a:extLst>
          </p:cNvPr>
          <p:cNvCxnSpPr>
            <a:cxnSpLocks/>
          </p:cNvCxnSpPr>
          <p:nvPr/>
        </p:nvCxnSpPr>
        <p:spPr>
          <a:xfrm flipH="1">
            <a:off x="6202680" y="4908153"/>
            <a:ext cx="160020" cy="593522"/>
          </a:xfrm>
          <a:prstGeom prst="straightConnector1">
            <a:avLst/>
          </a:prstGeom>
          <a:noFill/>
          <a:ln w="57150" cap="flat" cmpd="sng">
            <a:solidFill>
              <a:srgbClr val="807E8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2" name="Google Shape;84;p1">
            <a:extLst>
              <a:ext uri="{FF2B5EF4-FFF2-40B4-BE49-F238E27FC236}">
                <a16:creationId xmlns:a16="http://schemas.microsoft.com/office/drawing/2014/main" id="{45C3A63E-D9A6-E2BE-489A-13635CEFA48B}"/>
              </a:ext>
            </a:extLst>
          </p:cNvPr>
          <p:cNvSpPr/>
          <p:nvPr/>
        </p:nvSpPr>
        <p:spPr>
          <a:xfrm>
            <a:off x="113816" y="8557196"/>
            <a:ext cx="6536813" cy="101562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Now draw a graph which shows your results. Think about: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type of graph will show your data the best? 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How will you show multiple data sets on one graph? 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What information will you chose to plot? ____________________________________________</a:t>
            </a:r>
            <a:endParaRPr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CBD71A-7D7C-0364-78F3-FF7DEDA14299}"/>
              </a:ext>
            </a:extLst>
          </p:cNvPr>
          <p:cNvSpPr txBox="1"/>
          <p:nvPr/>
        </p:nvSpPr>
        <p:spPr>
          <a:xfrm>
            <a:off x="3761872" y="8788008"/>
            <a:ext cx="926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Bar chart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EE0E7C-40CD-92C3-90DC-99FE6AB0B916}"/>
              </a:ext>
            </a:extLst>
          </p:cNvPr>
          <p:cNvSpPr txBox="1"/>
          <p:nvPr/>
        </p:nvSpPr>
        <p:spPr>
          <a:xfrm>
            <a:off x="3950327" y="9015289"/>
            <a:ext cx="2700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Use coloured bars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EF4778-E1DB-8BFE-2285-69F39375BECD}"/>
              </a:ext>
            </a:extLst>
          </p:cNvPr>
          <p:cNvSpPr txBox="1"/>
          <p:nvPr/>
        </p:nvSpPr>
        <p:spPr>
          <a:xfrm>
            <a:off x="3139561" y="9246021"/>
            <a:ext cx="3474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Fertiliser (x) against percentage increase (y)</a:t>
            </a:r>
          </a:p>
        </p:txBody>
      </p:sp>
    </p:spTree>
    <p:extLst>
      <p:ext uri="{BB962C8B-B14F-4D97-AF65-F5344CB8AC3E}">
        <p14:creationId xmlns:p14="http://schemas.microsoft.com/office/powerpoint/2010/main" val="89921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538</Words>
  <Application>Microsoft Office PowerPoint</Application>
  <PresentationFormat>A4 Paper (210x297 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1</cp:revision>
  <dcterms:created xsi:type="dcterms:W3CDTF">2023-06-07T14:04:33Z</dcterms:created>
  <dcterms:modified xsi:type="dcterms:W3CDTF">2023-06-07T14:24:53Z</dcterms:modified>
</cp:coreProperties>
</file>